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24"/>
  </p:notesMasterIdLst>
  <p:handoutMasterIdLst>
    <p:handoutMasterId r:id="rId25"/>
  </p:handoutMasterIdLst>
  <p:sldIdLst>
    <p:sldId id="281" r:id="rId4"/>
    <p:sldId id="273" r:id="rId5"/>
    <p:sldId id="309" r:id="rId6"/>
    <p:sldId id="310" r:id="rId7"/>
    <p:sldId id="311" r:id="rId8"/>
    <p:sldId id="315" r:id="rId9"/>
    <p:sldId id="312" r:id="rId10"/>
    <p:sldId id="313" r:id="rId11"/>
    <p:sldId id="314" r:id="rId12"/>
    <p:sldId id="317" r:id="rId13"/>
    <p:sldId id="320" r:id="rId14"/>
    <p:sldId id="318" r:id="rId15"/>
    <p:sldId id="319" r:id="rId16"/>
    <p:sldId id="321" r:id="rId17"/>
    <p:sldId id="322" r:id="rId18"/>
    <p:sldId id="323" r:id="rId19"/>
    <p:sldId id="324" r:id="rId20"/>
    <p:sldId id="326" r:id="rId21"/>
    <p:sldId id="327" r:id="rId22"/>
    <p:sldId id="306" r:id="rId23"/>
  </p:sldIdLst>
  <p:sldSz cx="12192000" cy="6858000"/>
  <p:notesSz cx="7103745" cy="10234295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8" userDrawn="1">
          <p15:clr>
            <a:srgbClr val="A4A3A4"/>
          </p15:clr>
        </p15:guide>
        <p15:guide id="2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795"/>
    <a:srgbClr val="4467FA"/>
    <a:srgbClr val="202020"/>
    <a:srgbClr val="D7F8E8"/>
    <a:srgbClr val="F0FCFF"/>
    <a:srgbClr val="B2B2B2"/>
    <a:srgbClr val="323232"/>
    <a:srgbClr val="CC3300"/>
    <a:srgbClr val="CC000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65" d="100"/>
          <a:sy n="65" d="100"/>
        </p:scale>
        <p:origin x="1068" y="35"/>
      </p:cViewPr>
      <p:guideLst>
        <p:guide orient="horz" pos="2168"/>
        <p:guide pos="38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gs" Target="tags/tag237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7" Type="http://schemas.openxmlformats.org/officeDocument/2006/relationships/tags" Target="../tags/tag3.xml"/><Relationship Id="rId6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2" Type="http://schemas.openxmlformats.org/officeDocument/2006/relationships/tags" Target="../tags/tag25.xml"/><Relationship Id="rId21" Type="http://schemas.openxmlformats.org/officeDocument/2006/relationships/tags" Target="../tags/tag24.xml"/><Relationship Id="rId20" Type="http://schemas.openxmlformats.org/officeDocument/2006/relationships/tags" Target="../tags/tag23.xml"/><Relationship Id="rId2" Type="http://schemas.openxmlformats.org/officeDocument/2006/relationships/tags" Target="../tags/tag5.xml"/><Relationship Id="rId19" Type="http://schemas.openxmlformats.org/officeDocument/2006/relationships/tags" Target="../tags/tag22.xml"/><Relationship Id="rId18" Type="http://schemas.openxmlformats.org/officeDocument/2006/relationships/tags" Target="../tags/tag21.xml"/><Relationship Id="rId17" Type="http://schemas.openxmlformats.org/officeDocument/2006/relationships/tags" Target="../tags/tag20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4.jpeg"/><Relationship Id="rId20" Type="http://schemas.openxmlformats.org/officeDocument/2006/relationships/tags" Target="../tags/tag42.xml"/><Relationship Id="rId2" Type="http://schemas.openxmlformats.org/officeDocument/2006/relationships/tags" Target="../tags/tag26.xml"/><Relationship Id="rId19" Type="http://schemas.openxmlformats.org/officeDocument/2006/relationships/tags" Target="../tags/tag41.xml"/><Relationship Id="rId18" Type="http://schemas.openxmlformats.org/officeDocument/2006/relationships/tags" Target="../tags/tag40.xml"/><Relationship Id="rId17" Type="http://schemas.openxmlformats.org/officeDocument/2006/relationships/tags" Target="../tags/tag39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image" Target="../media/image1.png"/><Relationship Id="rId13" Type="http://schemas.openxmlformats.org/officeDocument/2006/relationships/tags" Target="../tags/tag36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image" Target="../media/image1.png"/><Relationship Id="rId4" Type="http://schemas.openxmlformats.org/officeDocument/2006/relationships/tags" Target="../tags/tag44.xml"/><Relationship Id="rId3" Type="http://schemas.openxmlformats.org/officeDocument/2006/relationships/image" Target="../media/image5.jpeg"/><Relationship Id="rId2" Type="http://schemas.openxmlformats.org/officeDocument/2006/relationships/tags" Target="../tags/tag43.xml"/><Relationship Id="rId12" Type="http://schemas.openxmlformats.org/officeDocument/2006/relationships/tags" Target="../tags/tag51.xml"/><Relationship Id="rId11" Type="http://schemas.openxmlformats.org/officeDocument/2006/relationships/tags" Target="../tags/tag50.xml"/><Relationship Id="rId10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2" Type="http://schemas.openxmlformats.org/officeDocument/2006/relationships/image" Target="../media/image1.png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4.jpeg"/><Relationship Id="rId20" Type="http://schemas.openxmlformats.org/officeDocument/2006/relationships/tags" Target="../tags/tag78.xml"/><Relationship Id="rId2" Type="http://schemas.openxmlformats.org/officeDocument/2006/relationships/tags" Target="../tags/tag62.xml"/><Relationship Id="rId19" Type="http://schemas.openxmlformats.org/officeDocument/2006/relationships/tags" Target="../tags/tag77.xml"/><Relationship Id="rId18" Type="http://schemas.openxmlformats.org/officeDocument/2006/relationships/tags" Target="../tags/tag76.xml"/><Relationship Id="rId17" Type="http://schemas.openxmlformats.org/officeDocument/2006/relationships/tags" Target="../tags/tag75.xml"/><Relationship Id="rId16" Type="http://schemas.openxmlformats.org/officeDocument/2006/relationships/tags" Target="../tags/tag74.xml"/><Relationship Id="rId15" Type="http://schemas.openxmlformats.org/officeDocument/2006/relationships/tags" Target="../tags/tag73.xml"/><Relationship Id="rId14" Type="http://schemas.openxmlformats.org/officeDocument/2006/relationships/image" Target="../media/image1.png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99.xml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5" Type="http://schemas.openxmlformats.org/officeDocument/2006/relationships/image" Target="../media/image6.jpeg"/><Relationship Id="rId14" Type="http://schemas.openxmlformats.org/officeDocument/2006/relationships/tags" Target="../tags/tag104.xml"/><Relationship Id="rId13" Type="http://schemas.openxmlformats.org/officeDocument/2006/relationships/tags" Target="../tags/tag103.xml"/><Relationship Id="rId12" Type="http://schemas.openxmlformats.org/officeDocument/2006/relationships/tags" Target="../tags/tag102.xml"/><Relationship Id="rId11" Type="http://schemas.openxmlformats.org/officeDocument/2006/relationships/tags" Target="../tags/tag101.xml"/><Relationship Id="rId10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2" Type="http://schemas.openxmlformats.org/officeDocument/2006/relationships/tags" Target="../tags/tag144.xml"/><Relationship Id="rId41" Type="http://schemas.openxmlformats.org/officeDocument/2006/relationships/tags" Target="../tags/tag143.xml"/><Relationship Id="rId40" Type="http://schemas.openxmlformats.org/officeDocument/2006/relationships/image" Target="../media/image7.jpeg"/><Relationship Id="rId4" Type="http://schemas.openxmlformats.org/officeDocument/2006/relationships/tags" Target="../tags/tag107.xml"/><Relationship Id="rId39" Type="http://schemas.openxmlformats.org/officeDocument/2006/relationships/tags" Target="../tags/tag142.xml"/><Relationship Id="rId38" Type="http://schemas.openxmlformats.org/officeDocument/2006/relationships/tags" Target="../tags/tag141.xml"/><Relationship Id="rId37" Type="http://schemas.openxmlformats.org/officeDocument/2006/relationships/tags" Target="../tags/tag140.xml"/><Relationship Id="rId36" Type="http://schemas.openxmlformats.org/officeDocument/2006/relationships/tags" Target="../tags/tag139.xml"/><Relationship Id="rId35" Type="http://schemas.openxmlformats.org/officeDocument/2006/relationships/tags" Target="../tags/tag138.xml"/><Relationship Id="rId34" Type="http://schemas.openxmlformats.org/officeDocument/2006/relationships/tags" Target="../tags/tag137.xml"/><Relationship Id="rId33" Type="http://schemas.openxmlformats.org/officeDocument/2006/relationships/tags" Target="../tags/tag136.xml"/><Relationship Id="rId32" Type="http://schemas.openxmlformats.org/officeDocument/2006/relationships/tags" Target="../tags/tag135.xml"/><Relationship Id="rId31" Type="http://schemas.openxmlformats.org/officeDocument/2006/relationships/tags" Target="../tags/tag134.xml"/><Relationship Id="rId30" Type="http://schemas.openxmlformats.org/officeDocument/2006/relationships/tags" Target="../tags/tag133.xml"/><Relationship Id="rId3" Type="http://schemas.openxmlformats.org/officeDocument/2006/relationships/tags" Target="../tags/tag106.xml"/><Relationship Id="rId29" Type="http://schemas.openxmlformats.org/officeDocument/2006/relationships/tags" Target="../tags/tag132.xml"/><Relationship Id="rId28" Type="http://schemas.openxmlformats.org/officeDocument/2006/relationships/tags" Target="../tags/tag131.xml"/><Relationship Id="rId27" Type="http://schemas.openxmlformats.org/officeDocument/2006/relationships/tags" Target="../tags/tag130.xml"/><Relationship Id="rId26" Type="http://schemas.openxmlformats.org/officeDocument/2006/relationships/tags" Target="../tags/tag129.xml"/><Relationship Id="rId25" Type="http://schemas.openxmlformats.org/officeDocument/2006/relationships/tags" Target="../tags/tag128.xml"/><Relationship Id="rId24" Type="http://schemas.openxmlformats.org/officeDocument/2006/relationships/tags" Target="../tags/tag127.xml"/><Relationship Id="rId23" Type="http://schemas.openxmlformats.org/officeDocument/2006/relationships/tags" Target="../tags/tag126.xml"/><Relationship Id="rId22" Type="http://schemas.openxmlformats.org/officeDocument/2006/relationships/tags" Target="../tags/tag125.xml"/><Relationship Id="rId21" Type="http://schemas.openxmlformats.org/officeDocument/2006/relationships/tags" Target="../tags/tag124.xml"/><Relationship Id="rId20" Type="http://schemas.openxmlformats.org/officeDocument/2006/relationships/tags" Target="../tags/tag123.xml"/><Relationship Id="rId2" Type="http://schemas.openxmlformats.org/officeDocument/2006/relationships/tags" Target="../tags/tag105.xml"/><Relationship Id="rId19" Type="http://schemas.openxmlformats.org/officeDocument/2006/relationships/tags" Target="../tags/tag122.xml"/><Relationship Id="rId18" Type="http://schemas.openxmlformats.org/officeDocument/2006/relationships/tags" Target="../tags/tag121.xml"/><Relationship Id="rId17" Type="http://schemas.openxmlformats.org/officeDocument/2006/relationships/tags" Target="../tags/tag120.xml"/><Relationship Id="rId16" Type="http://schemas.openxmlformats.org/officeDocument/2006/relationships/tags" Target="../tags/tag119.xml"/><Relationship Id="rId15" Type="http://schemas.openxmlformats.org/officeDocument/2006/relationships/tags" Target="../tags/tag118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tags" Target="../tags/tag14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image" Target="../media/image4.jpeg"/><Relationship Id="rId20" Type="http://schemas.openxmlformats.org/officeDocument/2006/relationships/tags" Target="../tags/tag161.xml"/><Relationship Id="rId2" Type="http://schemas.openxmlformats.org/officeDocument/2006/relationships/tags" Target="../tags/tag145.xml"/><Relationship Id="rId19" Type="http://schemas.openxmlformats.org/officeDocument/2006/relationships/tags" Target="../tags/tag160.xml"/><Relationship Id="rId18" Type="http://schemas.openxmlformats.org/officeDocument/2006/relationships/tags" Target="../tags/tag159.xml"/><Relationship Id="rId17" Type="http://schemas.openxmlformats.org/officeDocument/2006/relationships/tags" Target="../tags/tag158.xml"/><Relationship Id="rId16" Type="http://schemas.openxmlformats.org/officeDocument/2006/relationships/tags" Target="../tags/tag157.xml"/><Relationship Id="rId15" Type="http://schemas.openxmlformats.org/officeDocument/2006/relationships/tags" Target="../tags/tag156.xml"/><Relationship Id="rId14" Type="http://schemas.openxmlformats.org/officeDocument/2006/relationships/image" Target="../media/image1.png"/><Relationship Id="rId13" Type="http://schemas.openxmlformats.org/officeDocument/2006/relationships/tags" Target="../tags/tag155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冬令营改色_复制-0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8" name="图片 7" descr="科创学院logo-横版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9" name="图片 8" descr="1-02"/>
          <p:cNvPicPr>
            <a:picLocks noChangeAspect="1"/>
          </p:cNvPicPr>
          <p:nvPr userDrawn="1"/>
        </p:nvPicPr>
        <p:blipFill>
          <a:blip r:embed="rId5"/>
          <a:srcRect l="3005" t="69346" r="90783" b="23349"/>
          <a:stretch>
            <a:fillRect/>
          </a:stretch>
        </p:blipFill>
        <p:spPr>
          <a:xfrm>
            <a:off x="988695" y="4380230"/>
            <a:ext cx="371475" cy="27813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861695" y="1740535"/>
            <a:ext cx="5110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  <a:endParaRPr lang="zh-CN" altLang="en-US" sz="40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  <a:endParaRPr lang="zh-CN" altLang="en-US" sz="40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6"/>
            </p:custDataLst>
          </p:nvPr>
        </p:nvSpPr>
        <p:spPr>
          <a:xfrm>
            <a:off x="1360170" y="431355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  <a:endParaRPr lang="en-US" altLang="zh-CN" sz="1600" b="1">
              <a:solidFill>
                <a:srgbClr val="202020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  <a:endParaRPr lang="zh-CN" altLang="en-US" sz="1600" b="1">
              <a:solidFill>
                <a:srgbClr val="202020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  <p:sp>
        <p:nvSpPr>
          <p:cNvPr id="5" name="圆角矩形 4"/>
          <p:cNvSpPr/>
          <p:nvPr userDrawn="1"/>
        </p:nvSpPr>
        <p:spPr>
          <a:xfrm>
            <a:off x="988695" y="3599180"/>
            <a:ext cx="2769870" cy="57467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7"/>
            </p:custDataLst>
          </p:nvPr>
        </p:nvSpPr>
        <p:spPr>
          <a:xfrm>
            <a:off x="1042035" y="3631565"/>
            <a:ext cx="51104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D7F8E8"/>
                </a:solidFill>
                <a:latin typeface="微软雅黑" panose="020B0503020204020204" charset="-122"/>
                <a:ea typeface="微软雅黑" panose="020B0503020204020204" charset="-122"/>
              </a:rPr>
              <a:t>主题：捕鱼达人</a:t>
            </a:r>
            <a:endParaRPr lang="zh-CN" altLang="en-US" sz="2800">
              <a:solidFill>
                <a:srgbClr val="D7F8E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 descr="1-02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5"/>
          <a:srcRect l="3005" t="77802" r="90783" b="10824"/>
          <a:stretch>
            <a:fillRect/>
          </a:stretch>
        </p:blipFill>
        <p:spPr>
          <a:xfrm>
            <a:off x="988695" y="4710430"/>
            <a:ext cx="371475" cy="43307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>
              <p:custDataLst>
                <p:tags r:id="rId2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4" name="Rectangle 7"/>
            <p:cNvSpPr/>
            <p:nvPr>
              <p:custDataLst>
                <p:tags r:id="rId3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5" name="Rectangle 8"/>
            <p:cNvSpPr/>
            <p:nvPr>
              <p:custDataLst>
                <p:tags r:id="rId4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sp>
        <p:nvSpPr>
          <p:cNvPr id="16" name="文本框 15"/>
          <p:cNvSpPr txBox="1"/>
          <p:nvPr userDrawn="1">
            <p:custDataLst>
              <p:tags r:id="rId5"/>
            </p:custDataLst>
          </p:nvPr>
        </p:nvSpPr>
        <p:spPr>
          <a:xfrm rot="5400000">
            <a:off x="54785" y="3193868"/>
            <a:ext cx="1576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2024.01</a:t>
            </a:r>
            <a:endParaRPr lang="en-US" altLang="zh-CN" sz="16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1" name="文本框 20"/>
          <p:cNvSpPr txBox="1"/>
          <p:nvPr userDrawn="1">
            <p:custDataLst>
              <p:tags r:id="rId6"/>
            </p:custDataLst>
          </p:nvPr>
        </p:nvSpPr>
        <p:spPr>
          <a:xfrm>
            <a:off x="1170290" y="903638"/>
            <a:ext cx="22555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200" b="1" dirty="0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Contents</a:t>
            </a:r>
            <a:endParaRPr lang="en-US" altLang="zh-CN" sz="3200" b="1" dirty="0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22" name="文本框 21"/>
          <p:cNvSpPr txBox="1"/>
          <p:nvPr userDrawn="1">
            <p:custDataLst>
              <p:tags r:id="rId7"/>
            </p:custDataLst>
          </p:nvPr>
        </p:nvSpPr>
        <p:spPr>
          <a:xfrm>
            <a:off x="4392079" y="2523393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01.</a:t>
            </a:r>
            <a:endParaRPr lang="en-US" altLang="zh-CN" sz="48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矩形 22"/>
          <p:cNvSpPr/>
          <p:nvPr userDrawn="1">
            <p:custDataLst>
              <p:tags r:id="rId8"/>
            </p:custDataLst>
          </p:nvPr>
        </p:nvSpPr>
        <p:spPr>
          <a:xfrm>
            <a:off x="4778173" y="3371022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 userDrawn="1">
            <p:custDataLst>
              <p:tags r:id="rId9"/>
            </p:custDataLst>
          </p:nvPr>
        </p:nvSpPr>
        <p:spPr>
          <a:xfrm>
            <a:off x="4677294" y="3465246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5" name="文本框 24"/>
          <p:cNvSpPr txBox="1"/>
          <p:nvPr userDrawn="1">
            <p:custDataLst>
              <p:tags r:id="rId10"/>
            </p:custDataLst>
          </p:nvPr>
        </p:nvSpPr>
        <p:spPr>
          <a:xfrm>
            <a:off x="4392079" y="4387392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02.</a:t>
            </a:r>
            <a:endParaRPr lang="en-US" altLang="zh-CN" sz="48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6" name="矩形 25"/>
          <p:cNvSpPr/>
          <p:nvPr userDrawn="1">
            <p:custDataLst>
              <p:tags r:id="rId11"/>
            </p:custDataLst>
          </p:nvPr>
        </p:nvSpPr>
        <p:spPr>
          <a:xfrm>
            <a:off x="4778173" y="5235021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2"/>
            </p:custDataLst>
          </p:nvPr>
        </p:nvSpPr>
        <p:spPr>
          <a:xfrm>
            <a:off x="4677294" y="5329245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8" name="文本框 27"/>
          <p:cNvSpPr txBox="1"/>
          <p:nvPr userDrawn="1">
            <p:custDataLst>
              <p:tags r:id="rId13"/>
            </p:custDataLst>
          </p:nvPr>
        </p:nvSpPr>
        <p:spPr>
          <a:xfrm>
            <a:off x="7820924" y="2536184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03.</a:t>
            </a:r>
            <a:endParaRPr lang="en-US" altLang="zh-CN" sz="48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9" name="矩形 28"/>
          <p:cNvSpPr/>
          <p:nvPr userDrawn="1">
            <p:custDataLst>
              <p:tags r:id="rId14"/>
            </p:custDataLst>
          </p:nvPr>
        </p:nvSpPr>
        <p:spPr>
          <a:xfrm>
            <a:off x="8207018" y="3383813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 userDrawn="1">
            <p:custDataLst>
              <p:tags r:id="rId15"/>
            </p:custDataLst>
          </p:nvPr>
        </p:nvSpPr>
        <p:spPr>
          <a:xfrm>
            <a:off x="8106139" y="3478037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31" name="文本框 30"/>
          <p:cNvSpPr txBox="1"/>
          <p:nvPr userDrawn="1">
            <p:custDataLst>
              <p:tags r:id="rId16"/>
            </p:custDataLst>
          </p:nvPr>
        </p:nvSpPr>
        <p:spPr>
          <a:xfrm>
            <a:off x="7820924" y="4400183"/>
            <a:ext cx="16189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04.</a:t>
            </a:r>
            <a:endParaRPr lang="en-US" altLang="zh-CN" sz="48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32" name="矩形 31"/>
          <p:cNvSpPr/>
          <p:nvPr userDrawn="1">
            <p:custDataLst>
              <p:tags r:id="rId17"/>
            </p:custDataLst>
          </p:nvPr>
        </p:nvSpPr>
        <p:spPr>
          <a:xfrm>
            <a:off x="8207018" y="5247812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 userDrawn="1">
            <p:custDataLst>
              <p:tags r:id="rId18"/>
            </p:custDataLst>
          </p:nvPr>
        </p:nvSpPr>
        <p:spPr>
          <a:xfrm>
            <a:off x="8106139" y="5342036"/>
            <a:ext cx="306519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34" name="文本框 33"/>
          <p:cNvSpPr txBox="1"/>
          <p:nvPr userDrawn="1">
            <p:custDataLst>
              <p:tags r:id="rId19"/>
            </p:custDataLst>
          </p:nvPr>
        </p:nvSpPr>
        <p:spPr>
          <a:xfrm>
            <a:off x="4778375" y="1077595"/>
            <a:ext cx="51104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grpSp>
        <p:nvGrpSpPr>
          <p:cNvPr id="7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8" name="Rectangle 6"/>
            <p:cNvSpPr/>
            <p:nvPr>
              <p:custDataLst>
                <p:tags r:id="rId20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9" name="Rectangle 7"/>
            <p:cNvSpPr/>
            <p:nvPr>
              <p:custDataLst>
                <p:tags r:id="rId21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0" name="Rectangle 8"/>
            <p:cNvSpPr/>
            <p:nvPr>
              <p:custDataLst>
                <p:tags r:id="rId22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  <p:bldP spid="22" grpId="0"/>
      <p:bldP spid="24" grpId="0"/>
      <p:bldP spid="25" grpId="0"/>
      <p:bldP spid="27" grpId="0"/>
      <p:bldP spid="28" grpId="0"/>
      <p:bldP spid="30" grpId="0"/>
      <p:bldP spid="31" grpId="0"/>
      <p:bldP spid="33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4"/>
            </p:custDataLst>
          </p:nvPr>
        </p:nvSpPr>
        <p:spPr>
          <a:xfrm>
            <a:off x="6251843" y="2067188"/>
            <a:ext cx="3833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one</a:t>
            </a:r>
            <a:endParaRPr lang="en-US" altLang="zh-CN" sz="60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矩形 17"/>
          <p:cNvSpPr/>
          <p:nvPr userDrawn="1">
            <p:custDataLst>
              <p:tags r:id="rId5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6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7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  <a:endParaRPr lang="en-US" sz="80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3" name="TextBox 34"/>
          <p:cNvSpPr txBox="1"/>
          <p:nvPr userDrawn="1">
            <p:custDataLst>
              <p:tags r:id="rId8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9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10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11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2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3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14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8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9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20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57"/>
          <a:stretch>
            <a:fillRect/>
          </a:stretch>
        </p:blipFill>
        <p:spPr>
          <a:xfrm>
            <a:off x="1535804" y="3835463"/>
            <a:ext cx="5027556" cy="2042617"/>
          </a:xfrm>
          <a:prstGeom prst="rect">
            <a:avLst/>
          </a:prstGeom>
          <a:ln w="28575" cap="flat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10" name="图片 9" descr="/Users/macbookpro/Desktop/高中营物料/11冬令营改色_复制-03.png11冬令营改色_复制-03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 t="38563" b="38563"/>
          <a:stretch>
            <a:fillRect/>
          </a:stretch>
        </p:blipFill>
        <p:spPr>
          <a:xfrm>
            <a:off x="1535804" y="1667272"/>
            <a:ext cx="5027556" cy="2042617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11" name="文本框 10"/>
          <p:cNvSpPr txBox="1"/>
          <p:nvPr userDrawn="1">
            <p:custDataLst>
              <p:tags r:id="rId6"/>
            </p:custDataLst>
          </p:nvPr>
        </p:nvSpPr>
        <p:spPr>
          <a:xfrm>
            <a:off x="2183350" y="3479573"/>
            <a:ext cx="1978520" cy="460375"/>
          </a:xfrm>
          <a:prstGeom prst="rect">
            <a:avLst/>
          </a:prstGeom>
          <a:solidFill>
            <a:srgbClr val="7AAFD5"/>
          </a:solidFill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>
                <a:solidFill>
                  <a:srgbClr val="D7F8E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捕鱼达人</a:t>
            </a:r>
            <a:endParaRPr lang="zh-CN" altLang="en-US" sz="2400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2" name="Google Shape;558;p41"/>
          <p:cNvSpPr txBox="1"/>
          <p:nvPr userDrawn="1">
            <p:custDataLst>
              <p:tags r:id="rId7"/>
            </p:custDataLst>
          </p:nvPr>
        </p:nvSpPr>
        <p:spPr>
          <a:xfrm>
            <a:off x="7210906" y="2195743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1</a:t>
            </a:r>
            <a:endParaRPr kumimoji="0" lang="en-GB" sz="4000" b="0" i="0" u="none" strike="noStrike" kern="0" cap="none" spc="0" normalizeH="0" baseline="0" noProof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朗太書体" panose="02000009000000000000" charset="-128"/>
              <a:sym typeface="朗太書体" panose="02000009000000000000" charset="-128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>
            <a:off x="8258049" y="1996393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14" name="Google Shape;558;p41"/>
          <p:cNvSpPr txBox="1"/>
          <p:nvPr userDrawn="1">
            <p:custDataLst>
              <p:tags r:id="rId9"/>
            </p:custDataLst>
          </p:nvPr>
        </p:nvSpPr>
        <p:spPr>
          <a:xfrm>
            <a:off x="7210906" y="3495375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2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朗太書体" panose="02000009000000000000" charset="-128"/>
              <a:sym typeface="朗太書体" panose="02000009000000000000" charset="-128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10"/>
            </p:custDataLst>
          </p:nvPr>
        </p:nvSpPr>
        <p:spPr>
          <a:xfrm>
            <a:off x="8258049" y="3296025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16" name="Google Shape;558;p41"/>
          <p:cNvSpPr txBox="1"/>
          <p:nvPr userDrawn="1">
            <p:custDataLst>
              <p:tags r:id="rId11"/>
            </p:custDataLst>
          </p:nvPr>
        </p:nvSpPr>
        <p:spPr>
          <a:xfrm>
            <a:off x="7210906" y="4994357"/>
            <a:ext cx="8820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4000" b="0" i="0" u="none" strike="noStrike" cap="none">
                <a:solidFill>
                  <a:schemeClr val="dk1"/>
                </a:solidFill>
                <a:latin typeface="Mukta ExtraBold"/>
                <a:ea typeface="Mukta ExtraBold"/>
                <a:cs typeface="Mukta ExtraBold"/>
                <a:sym typeface="Mukta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ukta SemiBold"/>
              <a:buNone/>
              <a:defRPr sz="2000" b="0" i="0" u="none" strike="noStrike" cap="none">
                <a:solidFill>
                  <a:schemeClr val="dk1"/>
                </a:solidFill>
                <a:latin typeface="Mukta SemiBold"/>
                <a:ea typeface="Mukta SemiBold"/>
                <a:cs typeface="Mukta SemiBold"/>
                <a:sym typeface="Mukta SemiBold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62E"/>
              </a:buClr>
              <a:buSzPts val="2000"/>
              <a:buFont typeface="朗太書体" panose="02000009000000000000" charset="-128"/>
              <a:buNone/>
              <a:defRPr/>
            </a:pPr>
            <a:r>
              <a:rPr kumimoji="0" lang="en-GB" sz="4000" b="0" i="0" u="none" strike="noStrike" kern="0" cap="none" spc="0" normalizeH="0" baseline="0" noProof="0" dirty="0">
                <a:ln>
                  <a:noFill/>
                </a:ln>
                <a:solidFill>
                  <a:srgbClr val="122795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朗太書体" panose="02000009000000000000" charset="-128"/>
                <a:sym typeface="朗太書体" panose="02000009000000000000" charset="-128"/>
              </a:rPr>
              <a:t>3</a:t>
            </a:r>
            <a:endParaRPr kumimoji="0" lang="en-GB" sz="4000" b="0" i="0" u="none" strike="noStrike" kern="0" cap="none" spc="0" normalizeH="0" baseline="0" noProof="0" dirty="0">
              <a:ln>
                <a:noFill/>
              </a:ln>
              <a:solidFill>
                <a:srgbClr val="122795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朗太書体" panose="02000009000000000000" charset="-128"/>
              <a:sym typeface="朗太書体" panose="02000009000000000000" charset="-128"/>
            </a:endParaRPr>
          </a:p>
        </p:txBody>
      </p:sp>
      <p:sp>
        <p:nvSpPr>
          <p:cNvPr id="17" name="文本框 16"/>
          <p:cNvSpPr txBox="1"/>
          <p:nvPr userDrawn="1">
            <p:custDataLst>
              <p:tags r:id="rId12"/>
            </p:custDataLst>
          </p:nvPr>
        </p:nvSpPr>
        <p:spPr>
          <a:xfrm>
            <a:off x="8258049" y="4795007"/>
            <a:ext cx="3015738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7" grpId="0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446;p35"/>
          <p:cNvSpPr txBox="1"/>
          <p:nvPr userDrawn="1">
            <p:custDataLst>
              <p:tags r:id="rId2"/>
            </p:custDataLst>
          </p:nvPr>
        </p:nvSpPr>
        <p:spPr>
          <a:xfrm>
            <a:off x="5947486" y="1906190"/>
            <a:ext cx="4740857" cy="52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26279"/>
              </a:buClr>
              <a:buSzPts val="1400"/>
              <a:buFont typeface="朗太書体" panose="02000009000000000000" charset="-128"/>
              <a:buNone/>
              <a:defRPr/>
            </a:pP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7AAFD5"/>
                </a:solidFill>
                <a:effectLst/>
                <a:uLnTx/>
                <a:uFillTx/>
                <a:latin typeface="朗太書体" panose="02000009000000000000" charset="-128"/>
                <a:ea typeface="朗太書体" panose="02000009000000000000" charset="-128"/>
                <a:cs typeface="朗太書体" panose="02000009000000000000" charset="-128"/>
                <a:sym typeface="朗太書体" panose="02000009000000000000" charset="-128"/>
              </a:rPr>
              <a:t>30%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7AAFD5"/>
              </a:solidFill>
              <a:effectLst/>
              <a:uLnTx/>
              <a:uFillTx/>
              <a:latin typeface="朗太書体" panose="02000009000000000000" charset="-128"/>
              <a:ea typeface="朗太書体" panose="02000009000000000000" charset="-128"/>
              <a:cs typeface="朗太書体" panose="02000009000000000000" charset="-128"/>
              <a:sym typeface="朗太書体" panose="02000009000000000000" charset="-128"/>
            </a:endParaRPr>
          </a:p>
        </p:txBody>
      </p:sp>
      <p:sp>
        <p:nvSpPr>
          <p:cNvPr id="10" name="Google Shape;447;p35"/>
          <p:cNvSpPr txBox="1"/>
          <p:nvPr userDrawn="1">
            <p:custDataLst>
              <p:tags r:id="rId3"/>
            </p:custDataLst>
          </p:nvPr>
        </p:nvSpPr>
        <p:spPr>
          <a:xfrm>
            <a:off x="5930435" y="2961574"/>
            <a:ext cx="4740857" cy="526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●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ukta"/>
              <a:buChar char="○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ukta"/>
              <a:buChar char="■"/>
              <a:defRPr sz="1400" b="0" i="0" u="none" strike="noStrike" cap="none">
                <a:solidFill>
                  <a:schemeClr val="dk2"/>
                </a:solidFill>
                <a:latin typeface="Mukta"/>
                <a:ea typeface="Mukta"/>
                <a:cs typeface="Mukta"/>
                <a:sym typeface="Mukta"/>
              </a:defRPr>
            </a:lvl9pPr>
          </a:lstStyle>
          <a:p>
            <a:pPr marL="0" indent="0">
              <a:buFont typeface="朗太書体" panose="02000009000000000000" charset="-128"/>
              <a:buNone/>
            </a:pPr>
            <a:r>
              <a:rPr lang="en-GB" sz="2000" kern="0">
                <a:latin typeface="朗太書体" panose="02000009000000000000" charset="-128"/>
                <a:ea typeface="朗太書体" panose="02000009000000000000" charset="-128"/>
                <a:cs typeface="朗太書体" panose="02000009000000000000" charset="-128"/>
                <a:sym typeface="朗太書体" panose="02000009000000000000" charset="-128"/>
              </a:rPr>
              <a:t>70%</a:t>
            </a:r>
            <a:endParaRPr lang="en-GB" sz="2000" kern="0">
              <a:latin typeface="朗太書体" panose="02000009000000000000" charset="-128"/>
              <a:ea typeface="朗太書体" panose="02000009000000000000" charset="-128"/>
              <a:cs typeface="朗太書体" panose="02000009000000000000" charset="-128"/>
              <a:sym typeface="朗太書体" panose="02000009000000000000" charset="-128"/>
            </a:endParaRPr>
          </a:p>
        </p:txBody>
      </p:sp>
      <p:grpSp>
        <p:nvGrpSpPr>
          <p:cNvPr id="11" name="Google Shape;448;p35"/>
          <p:cNvGrpSpPr/>
          <p:nvPr userDrawn="1"/>
        </p:nvGrpSpPr>
        <p:grpSpPr>
          <a:xfrm>
            <a:off x="6096000" y="2552934"/>
            <a:ext cx="4913237" cy="60"/>
            <a:chOff x="4620775" y="1952700"/>
            <a:chExt cx="3098200" cy="38"/>
          </a:xfrm>
        </p:grpSpPr>
        <p:cxnSp>
          <p:nvCxnSpPr>
            <p:cNvPr id="12" name="Google Shape;449;p35"/>
            <p:cNvCxnSpPr/>
            <p:nvPr>
              <p:custDataLst>
                <p:tags r:id="rId4"/>
              </p:custDataLst>
            </p:nvPr>
          </p:nvCxnSpPr>
          <p:spPr>
            <a:xfrm>
              <a:off x="4623875" y="1952738"/>
              <a:ext cx="3095100" cy="0"/>
            </a:xfrm>
            <a:prstGeom prst="straightConnector1">
              <a:avLst/>
            </a:prstGeom>
            <a:noFill/>
            <a:ln w="76200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450;p35"/>
            <p:cNvCxnSpPr/>
            <p:nvPr>
              <p:custDataLst>
                <p:tags r:id="rId5"/>
              </p:custDataLst>
            </p:nvPr>
          </p:nvCxnSpPr>
          <p:spPr>
            <a:xfrm>
              <a:off x="4620775" y="1952700"/>
              <a:ext cx="1074000" cy="0"/>
            </a:xfrm>
            <a:prstGeom prst="straightConnector1">
              <a:avLst/>
            </a:prstGeom>
            <a:noFill/>
            <a:ln w="76200" cap="flat" cmpd="sng">
              <a:solidFill>
                <a:srgbClr val="7EAFD4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71438" dist="19050" dir="2040000" algn="bl" rotWithShape="0">
                <a:srgbClr val="999999"/>
              </a:outerShdw>
            </a:effectLst>
          </p:spPr>
        </p:cxnSp>
      </p:grpSp>
      <p:cxnSp>
        <p:nvCxnSpPr>
          <p:cNvPr id="14" name="Google Shape;451;p35"/>
          <p:cNvCxnSpPr/>
          <p:nvPr userDrawn="1">
            <p:custDataLst>
              <p:tags r:id="rId6"/>
            </p:custDataLst>
          </p:nvPr>
        </p:nvCxnSpPr>
        <p:spPr>
          <a:xfrm>
            <a:off x="6083865" y="3648399"/>
            <a:ext cx="4908321" cy="0"/>
          </a:xfrm>
          <a:prstGeom prst="straightConnector1">
            <a:avLst/>
          </a:prstGeom>
          <a:noFill/>
          <a:ln w="762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452;p35"/>
          <p:cNvCxnSpPr/>
          <p:nvPr userDrawn="1">
            <p:custDataLst>
              <p:tags r:id="rId7"/>
            </p:custDataLst>
          </p:nvPr>
        </p:nvCxnSpPr>
        <p:spPr>
          <a:xfrm>
            <a:off x="6078949" y="3648341"/>
            <a:ext cx="3278399" cy="0"/>
          </a:xfrm>
          <a:prstGeom prst="straightConnector1">
            <a:avLst/>
          </a:prstGeom>
          <a:noFill/>
          <a:ln w="76200" cap="flat" cmpd="sng">
            <a:solidFill>
              <a:srgbClr val="626279"/>
            </a:solidFill>
            <a:prstDash val="solid"/>
            <a:round/>
            <a:headEnd type="none" w="med" len="med"/>
            <a:tailEnd type="none" w="med" len="med"/>
          </a:ln>
          <a:effectLst>
            <a:outerShdw blurRad="71438" dist="19050" dir="2040000" algn="bl" rotWithShape="0">
              <a:srgbClr val="999999"/>
            </a:outerShdw>
          </a:effectLst>
        </p:spPr>
      </p:cxnSp>
      <p:sp>
        <p:nvSpPr>
          <p:cNvPr id="16" name="Shape 1722"/>
          <p:cNvSpPr/>
          <p:nvPr userDrawn="1">
            <p:custDataLst>
              <p:tags r:id="rId8"/>
            </p:custDataLst>
          </p:nvPr>
        </p:nvSpPr>
        <p:spPr>
          <a:xfrm>
            <a:off x="6184545" y="410212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  <a:endParaRPr sz="20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Shape 1726"/>
          <p:cNvSpPr/>
          <p:nvPr userDrawn="1">
            <p:custDataLst>
              <p:tags r:id="rId9"/>
            </p:custDataLst>
          </p:nvPr>
        </p:nvSpPr>
        <p:spPr>
          <a:xfrm>
            <a:off x="6244631" y="4511471"/>
            <a:ext cx="4904854" cy="0"/>
          </a:xfrm>
          <a:prstGeom prst="line">
            <a:avLst/>
          </a:prstGeom>
          <a:ln>
            <a:solidFill>
              <a:srgbClr val="CFCFCF"/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defRPr sz="32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>
              <a:solidFill>
                <a:srgbClr val="000000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10"/>
            </p:custDataLst>
          </p:nvPr>
        </p:nvSpPr>
        <p:spPr>
          <a:xfrm>
            <a:off x="6096000" y="4558266"/>
            <a:ext cx="5053485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ipsum, Lorem ipsum dolor sit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consectetuer</a:t>
            </a: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,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consectetuer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adipiscing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 </a:t>
            </a:r>
            <a:r>
              <a:rPr lang="en-US" altLang="zh-CN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elit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. Maecenas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pic>
        <p:nvPicPr>
          <p:cNvPr id="19" name="图片 18" descr="/Users/macbookpro/Desktop/高中营物料/11冬令营改色_复制-03.png11冬令营改色_复制-03"/>
          <p:cNvPicPr preferRelativeResize="0">
            <a:picLocks noChangeAspect="1"/>
          </p:cNvPicPr>
          <p:nvPr userDrawn="1">
            <p:custDataLst>
              <p:tags r:id="rId11"/>
            </p:custDataLst>
          </p:nvPr>
        </p:nvPicPr>
        <p:blipFill rotWithShape="1">
          <a:blip r:embed="rId12"/>
          <a:srcRect t="21843" b="21843"/>
          <a:stretch>
            <a:fillRect/>
          </a:stretch>
        </p:blipFill>
        <p:spPr>
          <a:xfrm>
            <a:off x="1503657" y="1906190"/>
            <a:ext cx="3707508" cy="3707508"/>
          </a:xfrm>
          <a:prstGeom prst="ellipse">
            <a:avLst/>
          </a:prstGeom>
          <a:blipFill rotWithShape="1">
            <a:blip r:embed="rId12"/>
            <a:stretch>
              <a:fillRect/>
            </a:stretch>
          </a:blip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bldLvl="0" animBg="1"/>
      <p:bldP spid="18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4"/>
            </p:custDataLst>
          </p:nvPr>
        </p:nvSpPr>
        <p:spPr>
          <a:xfrm>
            <a:off x="6251843" y="2067188"/>
            <a:ext cx="38334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two</a:t>
            </a:r>
            <a:endParaRPr lang="en-US" altLang="zh-CN" sz="60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矩形 17"/>
          <p:cNvSpPr/>
          <p:nvPr userDrawn="1">
            <p:custDataLst>
              <p:tags r:id="rId5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6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7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  <a:endParaRPr lang="en-US" sz="80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3" name="TextBox 34"/>
          <p:cNvSpPr txBox="1"/>
          <p:nvPr userDrawn="1">
            <p:custDataLst>
              <p:tags r:id="rId8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9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10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11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2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3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14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8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9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20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 userDrawn="1">
            <p:custDataLst>
              <p:tags r:id="rId2"/>
            </p:custDataLst>
          </p:nvPr>
        </p:nvSpPr>
        <p:spPr>
          <a:xfrm>
            <a:off x="4157890" y="2275000"/>
            <a:ext cx="1025242" cy="1025242"/>
          </a:xfrm>
          <a:prstGeom prst="ellipse">
            <a:avLst/>
          </a:prstGeom>
          <a:solidFill>
            <a:srgbClr val="7AAFD5"/>
          </a:solidFill>
          <a:ln>
            <a:solidFill>
              <a:srgbClr val="7A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Google Shape;757;p32"/>
          <p:cNvSpPr/>
          <p:nvPr userDrawn="1">
            <p:custDataLst>
              <p:tags r:id="rId3"/>
            </p:custDataLst>
          </p:nvPr>
        </p:nvSpPr>
        <p:spPr>
          <a:xfrm>
            <a:off x="5984002" y="2170254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758;p32"/>
          <p:cNvSpPr/>
          <p:nvPr userDrawn="1">
            <p:custDataLst>
              <p:tags r:id="rId4"/>
            </p:custDataLst>
          </p:nvPr>
        </p:nvSpPr>
        <p:spPr>
          <a:xfrm>
            <a:off x="6894402" y="1842254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A</a:t>
            </a:r>
            <a:endParaRPr kumimoji="0" sz="2135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5"/>
            </p:custDataLst>
          </p:nvPr>
        </p:nvSpPr>
        <p:spPr>
          <a:xfrm>
            <a:off x="6202948" y="257213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5" name="Google Shape;757;p32"/>
          <p:cNvSpPr/>
          <p:nvPr userDrawn="1">
            <p:custDataLst>
              <p:tags r:id="rId6"/>
            </p:custDataLst>
          </p:nvPr>
        </p:nvSpPr>
        <p:spPr>
          <a:xfrm>
            <a:off x="8745402" y="2170254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758;p32"/>
          <p:cNvSpPr/>
          <p:nvPr userDrawn="1">
            <p:custDataLst>
              <p:tags r:id="rId7"/>
            </p:custDataLst>
          </p:nvPr>
        </p:nvSpPr>
        <p:spPr>
          <a:xfrm>
            <a:off x="9655802" y="1842254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B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8" name="文本框 17"/>
          <p:cNvSpPr txBox="1"/>
          <p:nvPr userDrawn="1">
            <p:custDataLst>
              <p:tags r:id="rId8"/>
            </p:custDataLst>
          </p:nvPr>
        </p:nvSpPr>
        <p:spPr>
          <a:xfrm>
            <a:off x="8964348" y="257213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7" name="Google Shape;757;p32"/>
          <p:cNvSpPr/>
          <p:nvPr userDrawn="1">
            <p:custDataLst>
              <p:tags r:id="rId9"/>
            </p:custDataLst>
          </p:nvPr>
        </p:nvSpPr>
        <p:spPr>
          <a:xfrm>
            <a:off x="5984002" y="4304165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758;p32"/>
          <p:cNvSpPr/>
          <p:nvPr userDrawn="1">
            <p:custDataLst>
              <p:tags r:id="rId10"/>
            </p:custDataLst>
          </p:nvPr>
        </p:nvSpPr>
        <p:spPr>
          <a:xfrm>
            <a:off x="6894402" y="3976165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C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9" name="文本框 8"/>
          <p:cNvSpPr txBox="1"/>
          <p:nvPr userDrawn="1">
            <p:custDataLst>
              <p:tags r:id="rId11"/>
            </p:custDataLst>
          </p:nvPr>
        </p:nvSpPr>
        <p:spPr>
          <a:xfrm>
            <a:off x="6202948" y="4706049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12" name="Google Shape;757;p32"/>
          <p:cNvSpPr/>
          <p:nvPr userDrawn="1">
            <p:custDataLst>
              <p:tags r:id="rId12"/>
            </p:custDataLst>
          </p:nvPr>
        </p:nvSpPr>
        <p:spPr>
          <a:xfrm>
            <a:off x="8745402" y="4304165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758;p32"/>
          <p:cNvSpPr/>
          <p:nvPr userDrawn="1">
            <p:custDataLst>
              <p:tags r:id="rId13"/>
            </p:custDataLst>
          </p:nvPr>
        </p:nvSpPr>
        <p:spPr>
          <a:xfrm>
            <a:off x="9655802" y="3976165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D</a:t>
            </a:r>
            <a:endParaRPr kumimoji="0" sz="2135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14"/>
            </p:custDataLst>
          </p:nvPr>
        </p:nvSpPr>
        <p:spPr>
          <a:xfrm>
            <a:off x="8964348" y="4706049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9" grpId="0"/>
      <p:bldP spid="27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757;p32"/>
          <p:cNvSpPr/>
          <p:nvPr userDrawn="1">
            <p:custDataLst>
              <p:tags r:id="rId2"/>
            </p:custDataLst>
          </p:nvPr>
        </p:nvSpPr>
        <p:spPr>
          <a:xfrm>
            <a:off x="1323060" y="2117902"/>
            <a:ext cx="2487627" cy="1477911"/>
          </a:xfrm>
          <a:custGeom>
            <a:avLst/>
            <a:gdLst/>
            <a:ahLst/>
            <a:cxnLst/>
            <a:rect l="l" t="t" r="r" b="b"/>
            <a:pathLst>
              <a:path w="45900" h="37028" extrusionOk="0">
                <a:moveTo>
                  <a:pt x="1" y="1"/>
                </a:moveTo>
                <a:lnTo>
                  <a:pt x="1" y="33358"/>
                </a:lnTo>
                <a:cubicBezTo>
                  <a:pt x="1" y="35359"/>
                  <a:pt x="1635" y="37027"/>
                  <a:pt x="3670" y="37027"/>
                </a:cubicBezTo>
                <a:lnTo>
                  <a:pt x="42231" y="37027"/>
                </a:lnTo>
                <a:cubicBezTo>
                  <a:pt x="44232" y="37027"/>
                  <a:pt x="45900" y="35359"/>
                  <a:pt x="45900" y="33358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758;p32"/>
          <p:cNvSpPr/>
          <p:nvPr userDrawn="1">
            <p:custDataLst>
              <p:tags r:id="rId3"/>
            </p:custDataLst>
          </p:nvPr>
        </p:nvSpPr>
        <p:spPr>
          <a:xfrm>
            <a:off x="2233460" y="1789902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0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0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A</a:t>
            </a:r>
            <a:endParaRPr kumimoji="0" sz="2135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 panose="02000000000000000000" charset="-122"/>
              <a:ea typeface="Roboto" panose="02000000000000000000" charset="-122"/>
              <a:cs typeface="Roboto" panose="02000000000000000000" charset="-122"/>
              <a:sym typeface="Roboto" panose="02000000000000000000" charset="-122"/>
            </a:endParaRPr>
          </a:p>
        </p:txBody>
      </p:sp>
      <p:sp>
        <p:nvSpPr>
          <p:cNvPr id="13" name="Google Shape;760;p32"/>
          <p:cNvSpPr/>
          <p:nvPr userDrawn="1">
            <p:custDataLst>
              <p:tags r:id="rId4"/>
            </p:custDataLst>
          </p:nvPr>
        </p:nvSpPr>
        <p:spPr>
          <a:xfrm rot="10800000">
            <a:off x="1323033" y="4070807"/>
            <a:ext cx="2487627" cy="1477910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26"/>
                  <a:pt x="1668" y="36994"/>
                  <a:pt x="3670" y="36994"/>
                </a:cubicBezTo>
                <a:lnTo>
                  <a:pt x="42231" y="36994"/>
                </a:lnTo>
                <a:cubicBezTo>
                  <a:pt x="44266" y="36994"/>
                  <a:pt x="45900" y="35326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761;p32"/>
          <p:cNvSpPr/>
          <p:nvPr userDrawn="1">
            <p:custDataLst>
              <p:tags r:id="rId5"/>
            </p:custDataLst>
          </p:nvPr>
        </p:nvSpPr>
        <p:spPr>
          <a:xfrm>
            <a:off x="2233460" y="5233651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1" y="0"/>
                </a:moveTo>
                <a:cubicBezTo>
                  <a:pt x="4270" y="0"/>
                  <a:pt x="1" y="4270"/>
                  <a:pt x="1" y="9541"/>
                </a:cubicBezTo>
                <a:cubicBezTo>
                  <a:pt x="1" y="14811"/>
                  <a:pt x="4270" y="19081"/>
                  <a:pt x="9541" y="19081"/>
                </a:cubicBezTo>
                <a:cubicBezTo>
                  <a:pt x="14811" y="19081"/>
                  <a:pt x="19081" y="14811"/>
                  <a:pt x="19081" y="9541"/>
                </a:cubicBezTo>
                <a:cubicBezTo>
                  <a:pt x="19081" y="4270"/>
                  <a:pt x="14811" y="0"/>
                  <a:pt x="9541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C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763;p32"/>
          <p:cNvSpPr/>
          <p:nvPr userDrawn="1">
            <p:custDataLst>
              <p:tags r:id="rId6"/>
            </p:custDataLst>
          </p:nvPr>
        </p:nvSpPr>
        <p:spPr>
          <a:xfrm>
            <a:off x="8796711" y="2117902"/>
            <a:ext cx="2487627" cy="1476553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59"/>
                  <a:pt x="1668" y="36994"/>
                  <a:pt x="3670" y="36994"/>
                </a:cubicBezTo>
                <a:lnTo>
                  <a:pt x="42231" y="36994"/>
                </a:lnTo>
                <a:cubicBezTo>
                  <a:pt x="44266" y="36994"/>
                  <a:pt x="45900" y="35359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764;p32"/>
          <p:cNvSpPr/>
          <p:nvPr userDrawn="1">
            <p:custDataLst>
              <p:tags r:id="rId7"/>
            </p:custDataLst>
          </p:nvPr>
        </p:nvSpPr>
        <p:spPr>
          <a:xfrm>
            <a:off x="9737803" y="1789902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0" y="0"/>
                </a:moveTo>
                <a:cubicBezTo>
                  <a:pt x="4270" y="0"/>
                  <a:pt x="0" y="4270"/>
                  <a:pt x="0" y="9540"/>
                </a:cubicBezTo>
                <a:cubicBezTo>
                  <a:pt x="0" y="14811"/>
                  <a:pt x="4270" y="19081"/>
                  <a:pt x="9540" y="19081"/>
                </a:cubicBezTo>
                <a:cubicBezTo>
                  <a:pt x="14811" y="19081"/>
                  <a:pt x="19080" y="14811"/>
                  <a:pt x="19080" y="9540"/>
                </a:cubicBezTo>
                <a:cubicBezTo>
                  <a:pt x="19080" y="4270"/>
                  <a:pt x="14811" y="0"/>
                  <a:pt x="9540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B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766;p32"/>
          <p:cNvSpPr/>
          <p:nvPr userDrawn="1">
            <p:custDataLst>
              <p:tags r:id="rId8"/>
            </p:custDataLst>
          </p:nvPr>
        </p:nvSpPr>
        <p:spPr>
          <a:xfrm rot="10800000">
            <a:off x="8796636" y="4070807"/>
            <a:ext cx="2487627" cy="1477910"/>
          </a:xfrm>
          <a:custGeom>
            <a:avLst/>
            <a:gdLst/>
            <a:ahLst/>
            <a:cxnLst/>
            <a:rect l="l" t="t" r="r" b="b"/>
            <a:pathLst>
              <a:path w="45900" h="36994" extrusionOk="0">
                <a:moveTo>
                  <a:pt x="1" y="1"/>
                </a:moveTo>
                <a:lnTo>
                  <a:pt x="1" y="33325"/>
                </a:lnTo>
                <a:cubicBezTo>
                  <a:pt x="1" y="35360"/>
                  <a:pt x="1635" y="36994"/>
                  <a:pt x="3670" y="36994"/>
                </a:cubicBezTo>
                <a:lnTo>
                  <a:pt x="42231" y="36994"/>
                </a:lnTo>
                <a:cubicBezTo>
                  <a:pt x="44232" y="36994"/>
                  <a:pt x="45900" y="35360"/>
                  <a:pt x="45900" y="33325"/>
                </a:cubicBezTo>
                <a:lnTo>
                  <a:pt x="45900" y="1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767;p32"/>
          <p:cNvSpPr/>
          <p:nvPr userDrawn="1">
            <p:custDataLst>
              <p:tags r:id="rId9"/>
            </p:custDataLst>
          </p:nvPr>
        </p:nvSpPr>
        <p:spPr>
          <a:xfrm>
            <a:off x="9722419" y="5232551"/>
            <a:ext cx="636033" cy="636033"/>
          </a:xfrm>
          <a:custGeom>
            <a:avLst/>
            <a:gdLst/>
            <a:ahLst/>
            <a:cxnLst/>
            <a:rect l="l" t="t" r="r" b="b"/>
            <a:pathLst>
              <a:path w="19081" h="19081" extrusionOk="0">
                <a:moveTo>
                  <a:pt x="9540" y="0"/>
                </a:moveTo>
                <a:cubicBezTo>
                  <a:pt x="4270" y="0"/>
                  <a:pt x="0" y="4270"/>
                  <a:pt x="0" y="9540"/>
                </a:cubicBezTo>
                <a:cubicBezTo>
                  <a:pt x="0" y="14811"/>
                  <a:pt x="4270" y="19080"/>
                  <a:pt x="9540" y="19080"/>
                </a:cubicBezTo>
                <a:cubicBezTo>
                  <a:pt x="14811" y="19080"/>
                  <a:pt x="19080" y="14811"/>
                  <a:pt x="19080" y="9540"/>
                </a:cubicBezTo>
                <a:cubicBezTo>
                  <a:pt x="19080" y="4270"/>
                  <a:pt x="14811" y="0"/>
                  <a:pt x="9540" y="0"/>
                </a:cubicBezTo>
                <a:close/>
              </a:path>
            </a:pathLst>
          </a:custGeom>
          <a:solidFill>
            <a:srgbClr val="7AAFD5"/>
          </a:solidFill>
          <a:ln w="28575" cap="flat" cmpd="sng">
            <a:solidFill>
              <a:srgbClr val="7AAFD5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defRPr/>
            </a:pPr>
            <a:r>
              <a:rPr kumimoji="0" lang="en-GB" sz="2135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" panose="02000000000000000000" charset="-122"/>
                <a:ea typeface="Roboto" panose="02000000000000000000" charset="-122"/>
                <a:cs typeface="Roboto" panose="02000000000000000000" charset="-122"/>
                <a:sym typeface="Roboto" panose="02000000000000000000" charset="-122"/>
              </a:rPr>
              <a:t>D</a:t>
            </a: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文本框 20"/>
          <p:cNvSpPr txBox="1"/>
          <p:nvPr userDrawn="1">
            <p:custDataLst>
              <p:tags r:id="rId10"/>
            </p:custDataLst>
          </p:nvPr>
        </p:nvSpPr>
        <p:spPr>
          <a:xfrm>
            <a:off x="1542006" y="2519786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文本框 21"/>
          <p:cNvSpPr txBox="1"/>
          <p:nvPr userDrawn="1">
            <p:custDataLst>
              <p:tags r:id="rId11"/>
            </p:custDataLst>
          </p:nvPr>
        </p:nvSpPr>
        <p:spPr>
          <a:xfrm>
            <a:off x="9003973" y="251842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12"/>
            </p:custDataLst>
          </p:nvPr>
        </p:nvSpPr>
        <p:spPr>
          <a:xfrm>
            <a:off x="1542006" y="4238366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4" name="文本框 23"/>
          <p:cNvSpPr txBox="1"/>
          <p:nvPr userDrawn="1">
            <p:custDataLst>
              <p:tags r:id="rId13"/>
            </p:custDataLst>
          </p:nvPr>
        </p:nvSpPr>
        <p:spPr>
          <a:xfrm>
            <a:off x="9003973" y="4237008"/>
            <a:ext cx="2049680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 userDrawn="1">
            <p:custDataLst>
              <p:tags r:id="rId14"/>
            </p:custDataLst>
          </p:nvPr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5" r="23335"/>
          <a:stretch>
            <a:fillRect/>
          </a:stretch>
        </p:blipFill>
        <p:spPr>
          <a:xfrm>
            <a:off x="4736443" y="1789902"/>
            <a:ext cx="3134512" cy="39181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406;p25"/>
          <p:cNvSpPr/>
          <p:nvPr userDrawn="1">
            <p:custDataLst>
              <p:tags r:id="rId2"/>
            </p:custDataLst>
          </p:nvPr>
        </p:nvSpPr>
        <p:spPr>
          <a:xfrm>
            <a:off x="6294327" y="2696473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407;p25"/>
          <p:cNvSpPr/>
          <p:nvPr userDrawn="1">
            <p:custDataLst>
              <p:tags r:id="rId3"/>
            </p:custDataLst>
          </p:nvPr>
        </p:nvSpPr>
        <p:spPr>
          <a:xfrm>
            <a:off x="6383255" y="2761007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421;p25"/>
          <p:cNvSpPr/>
          <p:nvPr userDrawn="1">
            <p:custDataLst>
              <p:tags r:id="rId4"/>
            </p:custDataLst>
          </p:nvPr>
        </p:nvSpPr>
        <p:spPr>
          <a:xfrm>
            <a:off x="6294327" y="3617869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" name="Google Shape;422;p25"/>
          <p:cNvSpPr/>
          <p:nvPr userDrawn="1">
            <p:custDataLst>
              <p:tags r:id="rId5"/>
            </p:custDataLst>
          </p:nvPr>
        </p:nvSpPr>
        <p:spPr>
          <a:xfrm>
            <a:off x="6383255" y="3682403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424;p25"/>
          <p:cNvSpPr/>
          <p:nvPr userDrawn="1">
            <p:custDataLst>
              <p:tags r:id="rId6"/>
            </p:custDataLst>
          </p:nvPr>
        </p:nvSpPr>
        <p:spPr>
          <a:xfrm>
            <a:off x="6294327" y="4541543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" name="Google Shape;425;p25"/>
          <p:cNvSpPr/>
          <p:nvPr userDrawn="1">
            <p:custDataLst>
              <p:tags r:id="rId7"/>
            </p:custDataLst>
          </p:nvPr>
        </p:nvSpPr>
        <p:spPr>
          <a:xfrm>
            <a:off x="6383255" y="4606077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427;p25"/>
          <p:cNvSpPr/>
          <p:nvPr userDrawn="1">
            <p:custDataLst>
              <p:tags r:id="rId8"/>
            </p:custDataLst>
          </p:nvPr>
        </p:nvSpPr>
        <p:spPr>
          <a:xfrm>
            <a:off x="6287699" y="5465218"/>
            <a:ext cx="4069389" cy="411644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428;p25"/>
          <p:cNvSpPr/>
          <p:nvPr userDrawn="1">
            <p:custDataLst>
              <p:tags r:id="rId9"/>
            </p:custDataLst>
          </p:nvPr>
        </p:nvSpPr>
        <p:spPr>
          <a:xfrm>
            <a:off x="6376627" y="5529752"/>
            <a:ext cx="291679" cy="291708"/>
          </a:xfrm>
          <a:custGeom>
            <a:avLst/>
            <a:gdLst/>
            <a:ahLst/>
            <a:cxnLst/>
            <a:rect l="l" t="t" r="r" b="b"/>
            <a:pathLst>
              <a:path w="10074" h="10075" extrusionOk="0">
                <a:moveTo>
                  <a:pt x="5037" y="0"/>
                </a:moveTo>
                <a:cubicBezTo>
                  <a:pt x="2268" y="0"/>
                  <a:pt x="0" y="2268"/>
                  <a:pt x="0" y="5037"/>
                </a:cubicBezTo>
                <a:cubicBezTo>
                  <a:pt x="0" y="7839"/>
                  <a:pt x="2268" y="10074"/>
                  <a:pt x="5037" y="10074"/>
                </a:cubicBezTo>
                <a:cubicBezTo>
                  <a:pt x="7839" y="10074"/>
                  <a:pt x="10074" y="7839"/>
                  <a:pt x="10074" y="5037"/>
                </a:cubicBezTo>
                <a:cubicBezTo>
                  <a:pt x="10074" y="2268"/>
                  <a:pt x="7839" y="0"/>
                  <a:pt x="5037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436;p25"/>
          <p:cNvSpPr/>
          <p:nvPr userDrawn="1">
            <p:custDataLst>
              <p:tags r:id="rId10"/>
            </p:custDataLst>
          </p:nvPr>
        </p:nvSpPr>
        <p:spPr>
          <a:xfrm>
            <a:off x="10010422" y="5459024"/>
            <a:ext cx="1005549" cy="411532"/>
          </a:xfrm>
          <a:custGeom>
            <a:avLst/>
            <a:gdLst/>
            <a:ahLst/>
            <a:cxnLst/>
            <a:rect l="l" t="t" r="r" b="b"/>
            <a:pathLst>
              <a:path w="34726" h="14212" extrusionOk="0">
                <a:moveTo>
                  <a:pt x="6972" y="234"/>
                </a:moveTo>
                <a:lnTo>
                  <a:pt x="27687" y="1"/>
                </a:lnTo>
                <a:cubicBezTo>
                  <a:pt x="31556" y="1"/>
                  <a:pt x="34692" y="3103"/>
                  <a:pt x="34692" y="6973"/>
                </a:cubicBezTo>
                <a:lnTo>
                  <a:pt x="34692" y="6973"/>
                </a:lnTo>
                <a:cubicBezTo>
                  <a:pt x="34725" y="10809"/>
                  <a:pt x="31623" y="13978"/>
                  <a:pt x="27753" y="13978"/>
                </a:cubicBezTo>
                <a:lnTo>
                  <a:pt x="7039" y="14211"/>
                </a:lnTo>
                <a:cubicBezTo>
                  <a:pt x="3203" y="14211"/>
                  <a:pt x="34" y="11109"/>
                  <a:pt x="34" y="7239"/>
                </a:cubicBezTo>
                <a:lnTo>
                  <a:pt x="34" y="7239"/>
                </a:lnTo>
                <a:cubicBezTo>
                  <a:pt x="0" y="3403"/>
                  <a:pt x="3136" y="234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2" name="Google Shape;437;p25"/>
          <p:cNvSpPr/>
          <p:nvPr userDrawn="1">
            <p:custDataLst>
              <p:tags r:id="rId11"/>
            </p:custDataLst>
          </p:nvPr>
        </p:nvSpPr>
        <p:spPr>
          <a:xfrm>
            <a:off x="9854916" y="5282295"/>
            <a:ext cx="765035" cy="765035"/>
          </a:xfrm>
          <a:custGeom>
            <a:avLst/>
            <a:gdLst/>
            <a:ahLst/>
            <a:cxnLst/>
            <a:rect l="l" t="t" r="r" b="b"/>
            <a:pathLst>
              <a:path w="26420" h="26420" extrusionOk="0">
                <a:moveTo>
                  <a:pt x="13210" y="1"/>
                </a:moveTo>
                <a:cubicBezTo>
                  <a:pt x="5938" y="1"/>
                  <a:pt x="1" y="5905"/>
                  <a:pt x="1" y="13210"/>
                </a:cubicBezTo>
                <a:cubicBezTo>
                  <a:pt x="1" y="20515"/>
                  <a:pt x="5938" y="26419"/>
                  <a:pt x="13210" y="26419"/>
                </a:cubicBezTo>
                <a:cubicBezTo>
                  <a:pt x="20515" y="26419"/>
                  <a:pt x="26420" y="20515"/>
                  <a:pt x="26420" y="13210"/>
                </a:cubicBezTo>
                <a:cubicBezTo>
                  <a:pt x="26420" y="5905"/>
                  <a:pt x="20515" y="1"/>
                  <a:pt x="13210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" name="Google Shape;438;p25"/>
          <p:cNvSpPr/>
          <p:nvPr userDrawn="1">
            <p:custDataLst>
              <p:tags r:id="rId12"/>
            </p:custDataLst>
          </p:nvPr>
        </p:nvSpPr>
        <p:spPr>
          <a:xfrm>
            <a:off x="10745388" y="5592323"/>
            <a:ext cx="144899" cy="144899"/>
          </a:xfrm>
          <a:custGeom>
            <a:avLst/>
            <a:gdLst/>
            <a:ahLst/>
            <a:cxnLst/>
            <a:rect l="l" t="t" r="r" b="b"/>
            <a:pathLst>
              <a:path w="5004" h="5004" extrusionOk="0">
                <a:moveTo>
                  <a:pt x="2502" y="0"/>
                </a:moveTo>
                <a:cubicBezTo>
                  <a:pt x="1101" y="0"/>
                  <a:pt x="0" y="1101"/>
                  <a:pt x="0" y="2502"/>
                </a:cubicBezTo>
                <a:cubicBezTo>
                  <a:pt x="0" y="3903"/>
                  <a:pt x="1101" y="5004"/>
                  <a:pt x="2502" y="5004"/>
                </a:cubicBezTo>
                <a:cubicBezTo>
                  <a:pt x="3903" y="5004"/>
                  <a:pt x="5004" y="3903"/>
                  <a:pt x="5004" y="2502"/>
                </a:cubicBezTo>
                <a:cubicBezTo>
                  <a:pt x="5004" y="1101"/>
                  <a:pt x="3903" y="0"/>
                  <a:pt x="2502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" name="Google Shape;439;p25"/>
          <p:cNvSpPr/>
          <p:nvPr userDrawn="1">
            <p:custDataLst>
              <p:tags r:id="rId13"/>
            </p:custDataLst>
          </p:nvPr>
        </p:nvSpPr>
        <p:spPr>
          <a:xfrm>
            <a:off x="9922520" y="5349900"/>
            <a:ext cx="629808" cy="629808"/>
          </a:xfrm>
          <a:custGeom>
            <a:avLst/>
            <a:gdLst/>
            <a:ahLst/>
            <a:cxnLst/>
            <a:rect l="l" t="t" r="r" b="b"/>
            <a:pathLst>
              <a:path w="21750" h="21750" extrusionOk="0">
                <a:moveTo>
                  <a:pt x="21750" y="10875"/>
                </a:moveTo>
                <a:cubicBezTo>
                  <a:pt x="21750" y="16879"/>
                  <a:pt x="16880" y="21749"/>
                  <a:pt x="10875" y="21749"/>
                </a:cubicBezTo>
                <a:cubicBezTo>
                  <a:pt x="4871" y="21749"/>
                  <a:pt x="1" y="16879"/>
                  <a:pt x="1" y="10875"/>
                </a:cubicBezTo>
                <a:cubicBezTo>
                  <a:pt x="1" y="4871"/>
                  <a:pt x="4871" y="1"/>
                  <a:pt x="10875" y="1"/>
                </a:cubicBezTo>
                <a:cubicBezTo>
                  <a:pt x="16880" y="1"/>
                  <a:pt x="21750" y="4871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5" name="Google Shape;450;p25"/>
          <p:cNvSpPr/>
          <p:nvPr userDrawn="1">
            <p:custDataLst>
              <p:tags r:id="rId14"/>
            </p:custDataLst>
          </p:nvPr>
        </p:nvSpPr>
        <p:spPr>
          <a:xfrm>
            <a:off x="10010422" y="2698799"/>
            <a:ext cx="1005549" cy="412488"/>
          </a:xfrm>
          <a:custGeom>
            <a:avLst/>
            <a:gdLst/>
            <a:ahLst/>
            <a:cxnLst/>
            <a:rect l="l" t="t" r="r" b="b"/>
            <a:pathLst>
              <a:path w="34726" h="14245" extrusionOk="0">
                <a:moveTo>
                  <a:pt x="6972" y="234"/>
                </a:moveTo>
                <a:lnTo>
                  <a:pt x="27687" y="34"/>
                </a:lnTo>
                <a:cubicBezTo>
                  <a:pt x="31556" y="1"/>
                  <a:pt x="34692" y="3103"/>
                  <a:pt x="34692" y="6973"/>
                </a:cubicBezTo>
                <a:lnTo>
                  <a:pt x="34692" y="6973"/>
                </a:lnTo>
                <a:cubicBezTo>
                  <a:pt x="34725" y="10842"/>
                  <a:pt x="31623" y="13978"/>
                  <a:pt x="27753" y="14011"/>
                </a:cubicBezTo>
                <a:lnTo>
                  <a:pt x="7039" y="14211"/>
                </a:lnTo>
                <a:cubicBezTo>
                  <a:pt x="3203" y="14245"/>
                  <a:pt x="34" y="11109"/>
                  <a:pt x="34" y="7240"/>
                </a:cubicBezTo>
                <a:lnTo>
                  <a:pt x="34" y="7240"/>
                </a:lnTo>
                <a:cubicBezTo>
                  <a:pt x="0" y="3403"/>
                  <a:pt x="3136" y="268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6" name="Google Shape;451;p25"/>
          <p:cNvSpPr/>
          <p:nvPr userDrawn="1">
            <p:custDataLst>
              <p:tags r:id="rId15"/>
            </p:custDataLst>
          </p:nvPr>
        </p:nvSpPr>
        <p:spPr>
          <a:xfrm>
            <a:off x="9826919" y="2521926"/>
            <a:ext cx="822977" cy="765064"/>
          </a:xfrm>
          <a:custGeom>
            <a:avLst/>
            <a:gdLst/>
            <a:ahLst/>
            <a:cxnLst/>
            <a:rect l="l" t="t" r="r" b="b"/>
            <a:pathLst>
              <a:path w="28421" h="26421" extrusionOk="0">
                <a:moveTo>
                  <a:pt x="14185" y="1"/>
                </a:moveTo>
                <a:cubicBezTo>
                  <a:pt x="7818" y="1"/>
                  <a:pt x="2220" y="4623"/>
                  <a:pt x="1168" y="11114"/>
                </a:cubicBezTo>
                <a:cubicBezTo>
                  <a:pt x="0" y="18319"/>
                  <a:pt x="4904" y="25090"/>
                  <a:pt x="12109" y="26258"/>
                </a:cubicBezTo>
                <a:cubicBezTo>
                  <a:pt x="12807" y="26368"/>
                  <a:pt x="13500" y="26421"/>
                  <a:pt x="14185" y="26421"/>
                </a:cubicBezTo>
                <a:cubicBezTo>
                  <a:pt x="20573" y="26421"/>
                  <a:pt x="26199" y="21791"/>
                  <a:pt x="27253" y="15283"/>
                </a:cubicBezTo>
                <a:cubicBezTo>
                  <a:pt x="28421" y="8078"/>
                  <a:pt x="23517" y="1307"/>
                  <a:pt x="16312" y="172"/>
                </a:cubicBezTo>
                <a:cubicBezTo>
                  <a:pt x="15597" y="57"/>
                  <a:pt x="14887" y="1"/>
                  <a:pt x="14185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" name="Google Shape;452;p25"/>
          <p:cNvSpPr/>
          <p:nvPr userDrawn="1">
            <p:custDataLst>
              <p:tags r:id="rId16"/>
            </p:custDataLst>
          </p:nvPr>
        </p:nvSpPr>
        <p:spPr>
          <a:xfrm>
            <a:off x="10745388" y="2832099"/>
            <a:ext cx="144899" cy="145884"/>
          </a:xfrm>
          <a:custGeom>
            <a:avLst/>
            <a:gdLst/>
            <a:ahLst/>
            <a:cxnLst/>
            <a:rect l="l" t="t" r="r" b="b"/>
            <a:pathLst>
              <a:path w="5004" h="5038" extrusionOk="0">
                <a:moveTo>
                  <a:pt x="2502" y="0"/>
                </a:moveTo>
                <a:cubicBezTo>
                  <a:pt x="1101" y="0"/>
                  <a:pt x="0" y="1134"/>
                  <a:pt x="0" y="2502"/>
                </a:cubicBezTo>
                <a:cubicBezTo>
                  <a:pt x="0" y="3903"/>
                  <a:pt x="1101" y="5037"/>
                  <a:pt x="2502" y="5037"/>
                </a:cubicBezTo>
                <a:cubicBezTo>
                  <a:pt x="3903" y="5037"/>
                  <a:pt x="5004" y="3903"/>
                  <a:pt x="5004" y="2502"/>
                </a:cubicBezTo>
                <a:cubicBezTo>
                  <a:pt x="5004" y="1134"/>
                  <a:pt x="3903" y="0"/>
                  <a:pt x="2502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8" name="Google Shape;453;p25"/>
          <p:cNvSpPr/>
          <p:nvPr userDrawn="1">
            <p:custDataLst>
              <p:tags r:id="rId17"/>
            </p:custDataLst>
          </p:nvPr>
        </p:nvSpPr>
        <p:spPr>
          <a:xfrm>
            <a:off x="9922520" y="2589677"/>
            <a:ext cx="629808" cy="629808"/>
          </a:xfrm>
          <a:custGeom>
            <a:avLst/>
            <a:gdLst/>
            <a:ahLst/>
            <a:cxnLst/>
            <a:rect l="l" t="t" r="r" b="b"/>
            <a:pathLst>
              <a:path w="21750" h="21750" extrusionOk="0">
                <a:moveTo>
                  <a:pt x="21750" y="10875"/>
                </a:moveTo>
                <a:cubicBezTo>
                  <a:pt x="21750" y="16879"/>
                  <a:pt x="16880" y="21750"/>
                  <a:pt x="10875" y="21750"/>
                </a:cubicBezTo>
                <a:cubicBezTo>
                  <a:pt x="4871" y="21750"/>
                  <a:pt x="1" y="16879"/>
                  <a:pt x="1" y="10875"/>
                </a:cubicBezTo>
                <a:cubicBezTo>
                  <a:pt x="1" y="4871"/>
                  <a:pt x="4871" y="1"/>
                  <a:pt x="10875" y="1"/>
                </a:cubicBezTo>
                <a:cubicBezTo>
                  <a:pt x="16880" y="1"/>
                  <a:pt x="21750" y="4871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9" name="Google Shape;465;p25"/>
          <p:cNvSpPr/>
          <p:nvPr userDrawn="1">
            <p:custDataLst>
              <p:tags r:id="rId18"/>
            </p:custDataLst>
          </p:nvPr>
        </p:nvSpPr>
        <p:spPr>
          <a:xfrm>
            <a:off x="10010422" y="3619213"/>
            <a:ext cx="1005549" cy="411503"/>
          </a:xfrm>
          <a:custGeom>
            <a:avLst/>
            <a:gdLst/>
            <a:ahLst/>
            <a:cxnLst/>
            <a:rect l="l" t="t" r="r" b="b"/>
            <a:pathLst>
              <a:path w="34726" h="14211" extrusionOk="0">
                <a:moveTo>
                  <a:pt x="6972" y="234"/>
                </a:moveTo>
                <a:lnTo>
                  <a:pt x="27687" y="0"/>
                </a:lnTo>
                <a:cubicBezTo>
                  <a:pt x="31556" y="0"/>
                  <a:pt x="34692" y="3103"/>
                  <a:pt x="34692" y="6972"/>
                </a:cubicBezTo>
                <a:lnTo>
                  <a:pt x="34692" y="6972"/>
                </a:lnTo>
                <a:cubicBezTo>
                  <a:pt x="34725" y="10808"/>
                  <a:pt x="31623" y="13977"/>
                  <a:pt x="27753" y="13977"/>
                </a:cubicBezTo>
                <a:lnTo>
                  <a:pt x="7039" y="14211"/>
                </a:lnTo>
                <a:cubicBezTo>
                  <a:pt x="3203" y="14211"/>
                  <a:pt x="34" y="11108"/>
                  <a:pt x="34" y="7239"/>
                </a:cubicBezTo>
                <a:lnTo>
                  <a:pt x="34" y="7239"/>
                </a:lnTo>
                <a:cubicBezTo>
                  <a:pt x="0" y="3369"/>
                  <a:pt x="3136" y="234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0" name="Google Shape;466;p25"/>
          <p:cNvSpPr/>
          <p:nvPr userDrawn="1">
            <p:custDataLst>
              <p:tags r:id="rId19"/>
            </p:custDataLst>
          </p:nvPr>
        </p:nvSpPr>
        <p:spPr>
          <a:xfrm>
            <a:off x="9802772" y="3442369"/>
            <a:ext cx="868381" cy="765123"/>
          </a:xfrm>
          <a:custGeom>
            <a:avLst/>
            <a:gdLst/>
            <a:ahLst/>
            <a:cxnLst/>
            <a:rect l="l" t="t" r="r" b="b"/>
            <a:pathLst>
              <a:path w="29989" h="26423" extrusionOk="0">
                <a:moveTo>
                  <a:pt x="15014" y="0"/>
                </a:moveTo>
                <a:cubicBezTo>
                  <a:pt x="13357" y="0"/>
                  <a:pt x="11672" y="313"/>
                  <a:pt x="10041" y="971"/>
                </a:cubicBezTo>
                <a:cubicBezTo>
                  <a:pt x="3269" y="3707"/>
                  <a:pt x="0" y="11412"/>
                  <a:pt x="2769" y="18150"/>
                </a:cubicBezTo>
                <a:cubicBezTo>
                  <a:pt x="4849" y="23298"/>
                  <a:pt x="9801" y="26422"/>
                  <a:pt x="15017" y="26422"/>
                </a:cubicBezTo>
                <a:cubicBezTo>
                  <a:pt x="16661" y="26422"/>
                  <a:pt x="18333" y="26111"/>
                  <a:pt x="19948" y="25456"/>
                </a:cubicBezTo>
                <a:cubicBezTo>
                  <a:pt x="26720" y="22720"/>
                  <a:pt x="29989" y="15015"/>
                  <a:pt x="27253" y="8243"/>
                </a:cubicBezTo>
                <a:cubicBezTo>
                  <a:pt x="25177" y="3103"/>
                  <a:pt x="20236" y="0"/>
                  <a:pt x="15014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1" name="Google Shape;467;p25"/>
          <p:cNvSpPr/>
          <p:nvPr userDrawn="1">
            <p:custDataLst>
              <p:tags r:id="rId20"/>
            </p:custDataLst>
          </p:nvPr>
        </p:nvSpPr>
        <p:spPr>
          <a:xfrm>
            <a:off x="10745388" y="3752454"/>
            <a:ext cx="144899" cy="144957"/>
          </a:xfrm>
          <a:custGeom>
            <a:avLst/>
            <a:gdLst/>
            <a:ahLst/>
            <a:cxnLst/>
            <a:rect l="l" t="t" r="r" b="b"/>
            <a:pathLst>
              <a:path w="5004" h="5006" extrusionOk="0">
                <a:moveTo>
                  <a:pt x="2562" y="1"/>
                </a:moveTo>
                <a:cubicBezTo>
                  <a:pt x="2542" y="1"/>
                  <a:pt x="2522" y="1"/>
                  <a:pt x="2502" y="2"/>
                </a:cubicBezTo>
                <a:cubicBezTo>
                  <a:pt x="1101" y="2"/>
                  <a:pt x="0" y="1102"/>
                  <a:pt x="0" y="2504"/>
                </a:cubicBezTo>
                <a:cubicBezTo>
                  <a:pt x="0" y="3871"/>
                  <a:pt x="1101" y="5005"/>
                  <a:pt x="2502" y="5005"/>
                </a:cubicBezTo>
                <a:cubicBezTo>
                  <a:pt x="3903" y="5005"/>
                  <a:pt x="5004" y="3871"/>
                  <a:pt x="5004" y="2504"/>
                </a:cubicBezTo>
                <a:cubicBezTo>
                  <a:pt x="5004" y="1123"/>
                  <a:pt x="3934" y="1"/>
                  <a:pt x="2562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" name="Google Shape;468;p25"/>
          <p:cNvSpPr/>
          <p:nvPr userDrawn="1">
            <p:custDataLst>
              <p:tags r:id="rId21"/>
            </p:custDataLst>
          </p:nvPr>
        </p:nvSpPr>
        <p:spPr>
          <a:xfrm>
            <a:off x="9922520" y="3510089"/>
            <a:ext cx="629808" cy="629779"/>
          </a:xfrm>
          <a:custGeom>
            <a:avLst/>
            <a:gdLst/>
            <a:ahLst/>
            <a:cxnLst/>
            <a:rect l="l" t="t" r="r" b="b"/>
            <a:pathLst>
              <a:path w="21750" h="21749" extrusionOk="0">
                <a:moveTo>
                  <a:pt x="21750" y="10875"/>
                </a:moveTo>
                <a:cubicBezTo>
                  <a:pt x="21750" y="16879"/>
                  <a:pt x="16880" y="21749"/>
                  <a:pt x="10875" y="21749"/>
                </a:cubicBezTo>
                <a:cubicBezTo>
                  <a:pt x="4871" y="21749"/>
                  <a:pt x="1" y="16879"/>
                  <a:pt x="1" y="10875"/>
                </a:cubicBezTo>
                <a:cubicBezTo>
                  <a:pt x="1" y="4870"/>
                  <a:pt x="4871" y="0"/>
                  <a:pt x="10875" y="0"/>
                </a:cubicBezTo>
                <a:cubicBezTo>
                  <a:pt x="16880" y="0"/>
                  <a:pt x="21750" y="4870"/>
                  <a:pt x="21750" y="1087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3" name="Google Shape;480;p25"/>
          <p:cNvSpPr/>
          <p:nvPr userDrawn="1">
            <p:custDataLst>
              <p:tags r:id="rId22"/>
            </p:custDataLst>
          </p:nvPr>
        </p:nvSpPr>
        <p:spPr>
          <a:xfrm>
            <a:off x="10010422" y="4538640"/>
            <a:ext cx="1005549" cy="412459"/>
          </a:xfrm>
          <a:custGeom>
            <a:avLst/>
            <a:gdLst/>
            <a:ahLst/>
            <a:cxnLst/>
            <a:rect l="l" t="t" r="r" b="b"/>
            <a:pathLst>
              <a:path w="34726" h="14244" extrusionOk="0">
                <a:moveTo>
                  <a:pt x="6972" y="234"/>
                </a:moveTo>
                <a:lnTo>
                  <a:pt x="27687" y="34"/>
                </a:lnTo>
                <a:cubicBezTo>
                  <a:pt x="31556" y="0"/>
                  <a:pt x="34692" y="3136"/>
                  <a:pt x="34692" y="6972"/>
                </a:cubicBezTo>
                <a:lnTo>
                  <a:pt x="34692" y="6972"/>
                </a:lnTo>
                <a:cubicBezTo>
                  <a:pt x="34725" y="10842"/>
                  <a:pt x="31623" y="13977"/>
                  <a:pt x="27753" y="14011"/>
                </a:cubicBezTo>
                <a:lnTo>
                  <a:pt x="7039" y="14211"/>
                </a:lnTo>
                <a:cubicBezTo>
                  <a:pt x="3203" y="14244"/>
                  <a:pt x="34" y="11108"/>
                  <a:pt x="34" y="7272"/>
                </a:cubicBezTo>
                <a:lnTo>
                  <a:pt x="34" y="7272"/>
                </a:lnTo>
                <a:cubicBezTo>
                  <a:pt x="0" y="3403"/>
                  <a:pt x="3136" y="267"/>
                  <a:pt x="6972" y="234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4" name="Google Shape;481;p25"/>
          <p:cNvSpPr/>
          <p:nvPr userDrawn="1">
            <p:custDataLst>
              <p:tags r:id="rId23"/>
            </p:custDataLst>
          </p:nvPr>
        </p:nvSpPr>
        <p:spPr>
          <a:xfrm>
            <a:off x="9854916" y="4361911"/>
            <a:ext cx="765035" cy="765991"/>
          </a:xfrm>
          <a:custGeom>
            <a:avLst/>
            <a:gdLst/>
            <a:ahLst/>
            <a:cxnLst/>
            <a:rect l="l" t="t" r="r" b="b"/>
            <a:pathLst>
              <a:path w="26420" h="26453" extrusionOk="0">
                <a:moveTo>
                  <a:pt x="13210" y="0"/>
                </a:moveTo>
                <a:cubicBezTo>
                  <a:pt x="5938" y="0"/>
                  <a:pt x="1" y="5938"/>
                  <a:pt x="1" y="13210"/>
                </a:cubicBezTo>
                <a:cubicBezTo>
                  <a:pt x="1" y="20515"/>
                  <a:pt x="5938" y="26452"/>
                  <a:pt x="13210" y="26452"/>
                </a:cubicBezTo>
                <a:cubicBezTo>
                  <a:pt x="20515" y="26452"/>
                  <a:pt x="26420" y="20515"/>
                  <a:pt x="26420" y="13210"/>
                </a:cubicBezTo>
                <a:cubicBezTo>
                  <a:pt x="26420" y="5938"/>
                  <a:pt x="20515" y="0"/>
                  <a:pt x="13210" y="0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5" name="Google Shape;482;p25"/>
          <p:cNvSpPr/>
          <p:nvPr userDrawn="1">
            <p:custDataLst>
              <p:tags r:id="rId24"/>
            </p:custDataLst>
          </p:nvPr>
        </p:nvSpPr>
        <p:spPr>
          <a:xfrm>
            <a:off x="10745388" y="4671910"/>
            <a:ext cx="144899" cy="145884"/>
          </a:xfrm>
          <a:custGeom>
            <a:avLst/>
            <a:gdLst/>
            <a:ahLst/>
            <a:cxnLst/>
            <a:rect l="l" t="t" r="r" b="b"/>
            <a:pathLst>
              <a:path w="5004" h="5038" extrusionOk="0">
                <a:moveTo>
                  <a:pt x="2502" y="1"/>
                </a:moveTo>
                <a:cubicBezTo>
                  <a:pt x="1101" y="1"/>
                  <a:pt x="0" y="1135"/>
                  <a:pt x="0" y="2503"/>
                </a:cubicBezTo>
                <a:cubicBezTo>
                  <a:pt x="0" y="3904"/>
                  <a:pt x="1101" y="5038"/>
                  <a:pt x="2502" y="5038"/>
                </a:cubicBezTo>
                <a:cubicBezTo>
                  <a:pt x="3903" y="5038"/>
                  <a:pt x="5004" y="3904"/>
                  <a:pt x="5004" y="2503"/>
                </a:cubicBezTo>
                <a:cubicBezTo>
                  <a:pt x="5004" y="1135"/>
                  <a:pt x="3903" y="1"/>
                  <a:pt x="2502" y="1"/>
                </a:cubicBezTo>
                <a:close/>
              </a:path>
            </a:pathLst>
          </a:custGeom>
          <a:solidFill>
            <a:srgbClr val="7AAFD5"/>
          </a:solidFill>
          <a:ln>
            <a:solidFill>
              <a:srgbClr val="7AAFD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6" name="Google Shape;483;p25"/>
          <p:cNvSpPr/>
          <p:nvPr userDrawn="1">
            <p:custDataLst>
              <p:tags r:id="rId25"/>
            </p:custDataLst>
          </p:nvPr>
        </p:nvSpPr>
        <p:spPr>
          <a:xfrm>
            <a:off x="9922520" y="4430472"/>
            <a:ext cx="629808" cy="628852"/>
          </a:xfrm>
          <a:custGeom>
            <a:avLst/>
            <a:gdLst/>
            <a:ahLst/>
            <a:cxnLst/>
            <a:rect l="l" t="t" r="r" b="b"/>
            <a:pathLst>
              <a:path w="21750" h="21717" extrusionOk="0">
                <a:moveTo>
                  <a:pt x="21750" y="10842"/>
                </a:moveTo>
                <a:cubicBezTo>
                  <a:pt x="21750" y="16879"/>
                  <a:pt x="16880" y="21716"/>
                  <a:pt x="10875" y="21716"/>
                </a:cubicBezTo>
                <a:cubicBezTo>
                  <a:pt x="4871" y="21716"/>
                  <a:pt x="1" y="16879"/>
                  <a:pt x="1" y="10842"/>
                </a:cubicBezTo>
                <a:cubicBezTo>
                  <a:pt x="1" y="4837"/>
                  <a:pt x="4871" y="0"/>
                  <a:pt x="10875" y="0"/>
                </a:cubicBezTo>
                <a:cubicBezTo>
                  <a:pt x="16880" y="0"/>
                  <a:pt x="21750" y="4837"/>
                  <a:pt x="21750" y="1084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7" name="Google Shape;489;p25"/>
          <p:cNvSpPr/>
          <p:nvPr userDrawn="1">
            <p:custDataLst>
              <p:tags r:id="rId26"/>
            </p:custDataLst>
          </p:nvPr>
        </p:nvSpPr>
        <p:spPr>
          <a:xfrm>
            <a:off x="6294346" y="1772885"/>
            <a:ext cx="4695600" cy="411600"/>
          </a:xfrm>
          <a:prstGeom prst="roundRect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43" name="Google Shape;501;p25"/>
          <p:cNvCxnSpPr/>
          <p:nvPr userDrawn="1">
            <p:custDataLst>
              <p:tags r:id="rId27"/>
            </p:custDataLst>
          </p:nvPr>
        </p:nvCxnSpPr>
        <p:spPr>
          <a:xfrm flipH="1">
            <a:off x="8281283" y="3133024"/>
            <a:ext cx="3200" cy="4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" name="Google Shape;503;p25"/>
          <p:cNvCxnSpPr/>
          <p:nvPr userDrawn="1">
            <p:custDataLst>
              <p:tags r:id="rId28"/>
            </p:custDataLst>
          </p:nvPr>
        </p:nvCxnSpPr>
        <p:spPr>
          <a:xfrm rot="10800000">
            <a:off x="8281168" y="4056394"/>
            <a:ext cx="0" cy="45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" name="Google Shape;504;p25"/>
          <p:cNvCxnSpPr/>
          <p:nvPr userDrawn="1">
            <p:custDataLst>
              <p:tags r:id="rId29"/>
            </p:custDataLst>
          </p:nvPr>
        </p:nvCxnSpPr>
        <p:spPr>
          <a:xfrm>
            <a:off x="8281168" y="4979594"/>
            <a:ext cx="0" cy="45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" name="Shape 1722"/>
          <p:cNvSpPr/>
          <p:nvPr userDrawn="1">
            <p:custDataLst>
              <p:tags r:id="rId30"/>
            </p:custDataLst>
          </p:nvPr>
        </p:nvSpPr>
        <p:spPr>
          <a:xfrm>
            <a:off x="7623234" y="1859533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7" name="Shape 1722"/>
          <p:cNvSpPr/>
          <p:nvPr userDrawn="1">
            <p:custDataLst>
              <p:tags r:id="rId31"/>
            </p:custDataLst>
          </p:nvPr>
        </p:nvSpPr>
        <p:spPr>
          <a:xfrm>
            <a:off x="7623234" y="275045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48" name="Shape 1722"/>
          <p:cNvSpPr/>
          <p:nvPr userDrawn="1">
            <p:custDataLst>
              <p:tags r:id="rId32"/>
            </p:custDataLst>
          </p:nvPr>
        </p:nvSpPr>
        <p:spPr>
          <a:xfrm>
            <a:off x="7623234" y="367382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1" name="Shape 1722"/>
          <p:cNvSpPr/>
          <p:nvPr userDrawn="1">
            <p:custDataLst>
              <p:tags r:id="rId33"/>
            </p:custDataLst>
          </p:nvPr>
        </p:nvSpPr>
        <p:spPr>
          <a:xfrm>
            <a:off x="7630517" y="4588906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2" name="Shape 1722"/>
          <p:cNvSpPr/>
          <p:nvPr userDrawn="1">
            <p:custDataLst>
              <p:tags r:id="rId34"/>
            </p:custDataLst>
          </p:nvPr>
        </p:nvSpPr>
        <p:spPr>
          <a:xfrm>
            <a:off x="7630517" y="5488002"/>
            <a:ext cx="2037824" cy="324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Your text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3" name="Shape 1722"/>
          <p:cNvSpPr/>
          <p:nvPr userDrawn="1">
            <p:custDataLst>
              <p:tags r:id="rId35"/>
            </p:custDataLst>
          </p:nvPr>
        </p:nvSpPr>
        <p:spPr>
          <a:xfrm>
            <a:off x="10178941" y="2713648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4" name="Shape 1722"/>
          <p:cNvSpPr/>
          <p:nvPr userDrawn="1">
            <p:custDataLst>
              <p:tags r:id="rId36"/>
            </p:custDataLst>
          </p:nvPr>
        </p:nvSpPr>
        <p:spPr>
          <a:xfrm>
            <a:off x="10170246" y="3601541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5" name="Shape 1722"/>
          <p:cNvSpPr/>
          <p:nvPr userDrawn="1">
            <p:custDataLst>
              <p:tags r:id="rId37"/>
            </p:custDataLst>
          </p:nvPr>
        </p:nvSpPr>
        <p:spPr>
          <a:xfrm>
            <a:off x="10150238" y="4559078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3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56" name="Shape 1722"/>
          <p:cNvSpPr/>
          <p:nvPr userDrawn="1">
            <p:custDataLst>
              <p:tags r:id="rId38"/>
            </p:custDataLst>
          </p:nvPr>
        </p:nvSpPr>
        <p:spPr>
          <a:xfrm>
            <a:off x="10155052" y="5453356"/>
            <a:ext cx="267705" cy="4116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/>
          <a:lstStyle>
            <a:lvl1pPr>
              <a:defRPr sz="3000"/>
            </a:lvl1pPr>
          </a:lstStyle>
          <a:p>
            <a:r>
              <a:rPr lang="en-US" sz="2000" dirty="0">
                <a:solidFill>
                  <a:prstClr val="black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4</a:t>
            </a:r>
            <a:endParaRPr sz="2000" dirty="0">
              <a:solidFill>
                <a:prstClr val="black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60" name="图片 59"/>
          <p:cNvPicPr>
            <a:picLocks noChangeAspect="1"/>
          </p:cNvPicPr>
          <p:nvPr userDrawn="1">
            <p:custDataLst>
              <p:tags r:id="rId39"/>
            </p:custDataLst>
          </p:nvPr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741" y="2830204"/>
            <a:ext cx="4474061" cy="2982707"/>
          </a:xfrm>
          <a:prstGeom prst="roundRect">
            <a:avLst>
              <a:gd name="adj" fmla="val 7407"/>
            </a:avLst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61" name="文本框 60"/>
          <p:cNvSpPr txBox="1"/>
          <p:nvPr userDrawn="1">
            <p:custDataLst>
              <p:tags r:id="rId41"/>
            </p:custDataLst>
          </p:nvPr>
        </p:nvSpPr>
        <p:spPr>
          <a:xfrm>
            <a:off x="1669540" y="1897536"/>
            <a:ext cx="3816859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ipsum, Lorem ipsum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62" name="椭圆 61"/>
          <p:cNvSpPr/>
          <p:nvPr userDrawn="1">
            <p:custDataLst>
              <p:tags r:id="rId42"/>
            </p:custDataLst>
          </p:nvPr>
        </p:nvSpPr>
        <p:spPr>
          <a:xfrm>
            <a:off x="1313090" y="2063747"/>
            <a:ext cx="241390" cy="241390"/>
          </a:xfrm>
          <a:prstGeom prst="ellipse">
            <a:avLst/>
          </a:prstGeom>
          <a:solidFill>
            <a:srgbClr val="7AAFD5"/>
          </a:solidFill>
          <a:ln>
            <a:solidFill>
              <a:srgbClr val="7AAF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1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51"/>
          <a:stretch>
            <a:fillRect/>
          </a:stretch>
        </p:blipFill>
        <p:spPr>
          <a:xfrm rot="10800000">
            <a:off x="-4447" y="0"/>
            <a:ext cx="5364481" cy="6858000"/>
          </a:xfrm>
          <a:prstGeom prst="rect">
            <a:avLst/>
          </a:prstGeom>
          <a:ln>
            <a:noFill/>
          </a:ln>
        </p:spPr>
      </p:pic>
      <p:sp>
        <p:nvSpPr>
          <p:cNvPr id="17" name="文本框 16"/>
          <p:cNvSpPr txBox="1"/>
          <p:nvPr userDrawn="1">
            <p:custDataLst>
              <p:tags r:id="rId4"/>
            </p:custDataLst>
          </p:nvPr>
        </p:nvSpPr>
        <p:spPr>
          <a:xfrm>
            <a:off x="6554103" y="2050043"/>
            <a:ext cx="3833431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rgbClr val="122795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Part three</a:t>
            </a:r>
            <a:endParaRPr lang="en-US" altLang="zh-CN" sz="6000" dirty="0">
              <a:solidFill>
                <a:srgbClr val="122795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8" name="矩形 17"/>
          <p:cNvSpPr/>
          <p:nvPr userDrawn="1">
            <p:custDataLst>
              <p:tags r:id="rId5"/>
            </p:custDataLst>
          </p:nvPr>
        </p:nvSpPr>
        <p:spPr>
          <a:xfrm>
            <a:off x="6654683" y="3116115"/>
            <a:ext cx="284480" cy="609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 userDrawn="1">
            <p:custDataLst>
              <p:tags r:id="rId6"/>
            </p:custDataLst>
          </p:nvPr>
        </p:nvSpPr>
        <p:spPr>
          <a:xfrm>
            <a:off x="6553804" y="3210339"/>
            <a:ext cx="3065199" cy="827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amet, consectetuer adipiscing elit. Maecenas, Lorem ipsum</a:t>
            </a:r>
            <a:r>
              <a:rPr lang="zh-CN" altLang="en-US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，</a:t>
            </a:r>
            <a:r>
              <a:rPr lang="en-US" altLang="zh-CN" sz="1100" dirty="0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Lorem ipsum dolor sit </a:t>
            </a:r>
            <a:r>
              <a:rPr lang="en-US" altLang="zh-CN" sz="1100" dirty="0" err="1">
                <a:solidFill>
                  <a:schemeClr val="bg1">
                    <a:lumMod val="65000"/>
                  </a:schemeClr>
                </a:solidFill>
                <a:latin typeface="思源黑体 CN Light" panose="020B0200000000000000" pitchFamily="34" charset="-122"/>
                <a:ea typeface="思源黑体 CN Light" panose="020B0200000000000000" pitchFamily="34" charset="-122"/>
              </a:rPr>
              <a:t>amet</a:t>
            </a:r>
            <a:endParaRPr lang="zh-CN" altLang="en-US" sz="1100" dirty="0">
              <a:solidFill>
                <a:schemeClr val="bg1">
                  <a:lumMod val="65000"/>
                </a:schemeClr>
              </a:solidFill>
              <a:latin typeface="思源黑体 CN Light" panose="020B0200000000000000" pitchFamily="34" charset="-122"/>
              <a:ea typeface="思源黑体 CN Light" panose="020B0200000000000000" pitchFamily="34" charset="-122"/>
            </a:endParaRPr>
          </a:p>
        </p:txBody>
      </p:sp>
      <p:sp>
        <p:nvSpPr>
          <p:cNvPr id="22" name="TextBox 21"/>
          <p:cNvSpPr txBox="1"/>
          <p:nvPr userDrawn="1">
            <p:custDataLst>
              <p:tags r:id="rId7"/>
            </p:custDataLst>
          </p:nvPr>
        </p:nvSpPr>
        <p:spPr>
          <a:xfrm>
            <a:off x="6093154" y="733862"/>
            <a:ext cx="82907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Here</a:t>
            </a:r>
            <a:endParaRPr lang="en-US" sz="80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3" name="TextBox 34"/>
          <p:cNvSpPr txBox="1"/>
          <p:nvPr userDrawn="1">
            <p:custDataLst>
              <p:tags r:id="rId8"/>
            </p:custDataLst>
          </p:nvPr>
        </p:nvSpPr>
        <p:spPr>
          <a:xfrm>
            <a:off x="7668987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4" name="TextBox 35"/>
          <p:cNvSpPr txBox="1"/>
          <p:nvPr userDrawn="1">
            <p:custDataLst>
              <p:tags r:id="rId9"/>
            </p:custDataLst>
          </p:nvPr>
        </p:nvSpPr>
        <p:spPr>
          <a:xfrm>
            <a:off x="9250772" y="707726"/>
            <a:ext cx="8350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5" name="TextBox 36"/>
          <p:cNvSpPr txBox="1"/>
          <p:nvPr userDrawn="1">
            <p:custDataLst>
              <p:tags r:id="rId10"/>
            </p:custDataLst>
          </p:nvPr>
        </p:nvSpPr>
        <p:spPr>
          <a:xfrm>
            <a:off x="10863819" y="811866"/>
            <a:ext cx="8355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900" kern="0">
                <a:latin typeface="仓耳今楷05-6763 W05" panose="02020400000000000000" pitchFamily="18" charset="-122"/>
                <a:ea typeface="仓耳今楷05-6763 W05" panose="02020400000000000000" pitchFamily="18" charset="-122"/>
                <a:cs typeface="Poppins Medium" panose="00000A00000000000000" pitchFamily="2" charset="0"/>
              </a:rPr>
              <a:t>Text Tittle </a:t>
            </a:r>
            <a:endParaRPr lang="en-US" sz="900" kern="0">
              <a:latin typeface="仓耳今楷05-6763 W05" panose="02020400000000000000" pitchFamily="18" charset="-122"/>
              <a:ea typeface="仓耳今楷05-6763 W05" panose="02020400000000000000" pitchFamily="18" charset="-122"/>
              <a:cs typeface="Poppins Medium" panose="00000A00000000000000" pitchFamily="2" charset="0"/>
            </a:endParaRPr>
          </a:p>
        </p:txBody>
      </p:sp>
      <p:sp>
        <p:nvSpPr>
          <p:cNvPr id="26" name="矩形 25"/>
          <p:cNvSpPr/>
          <p:nvPr userDrawn="1">
            <p:custDataLst>
              <p:tags r:id="rId11"/>
            </p:custDataLst>
          </p:nvPr>
        </p:nvSpPr>
        <p:spPr>
          <a:xfrm>
            <a:off x="6592473" y="4165554"/>
            <a:ext cx="1493930" cy="524502"/>
          </a:xfrm>
          <a:prstGeom prst="rect">
            <a:avLst/>
          </a:prstGeom>
          <a:noFill/>
          <a:ln>
            <a:solidFill>
              <a:schemeClr val="tx1">
                <a:alpha val="3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 userDrawn="1">
            <p:custDataLst>
              <p:tags r:id="rId12"/>
            </p:custDataLst>
          </p:nvPr>
        </p:nvSpPr>
        <p:spPr>
          <a:xfrm>
            <a:off x="6795966" y="4243139"/>
            <a:ext cx="108694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2024</a:t>
            </a:r>
            <a:endParaRPr lang="zh-CN" altLang="en-US" dirty="0"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cxnSp>
        <p:nvCxnSpPr>
          <p:cNvPr id="31" name="Google Shape;1126;p31"/>
          <p:cNvCxnSpPr/>
          <p:nvPr userDrawn="1">
            <p:custDataLst>
              <p:tags r:id="rId13"/>
            </p:custDataLst>
          </p:nvPr>
        </p:nvCxnSpPr>
        <p:spPr>
          <a:xfrm>
            <a:off x="5350588" y="5810812"/>
            <a:ext cx="6841412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alpha val="22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1" name="图片 20" descr="11冬令营改色_复制-03"/>
          <p:cNvPicPr>
            <a:picLocks noChangeAspect="1"/>
          </p:cNvPicPr>
          <p:nvPr userDrawn="1"/>
        </p:nvPicPr>
        <p:blipFill>
          <a:blip r:embed="rId14"/>
          <a:srcRect t="44056"/>
          <a:stretch>
            <a:fillRect/>
          </a:stretch>
        </p:blipFill>
        <p:spPr>
          <a:xfrm>
            <a:off x="431165" y="1764030"/>
            <a:ext cx="5127625" cy="5093970"/>
          </a:xfrm>
          <a:prstGeom prst="rect">
            <a:avLst/>
          </a:prstGeom>
        </p:spPr>
      </p:pic>
      <p:grpSp>
        <p:nvGrpSpPr>
          <p:cNvPr id="28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29" name="Rectangle 6"/>
            <p:cNvSpPr/>
            <p:nvPr>
              <p:custDataLst>
                <p:tags r:id="rId15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0" name="Rectangle 7"/>
            <p:cNvSpPr/>
            <p:nvPr>
              <p:custDataLst>
                <p:tags r:id="rId16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32" name="Rectangle 8"/>
            <p:cNvSpPr/>
            <p:nvPr>
              <p:custDataLst>
                <p:tags r:id="rId17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33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34" name="Rectangle 6"/>
            <p:cNvSpPr/>
            <p:nvPr>
              <p:custDataLst>
                <p:tags r:id="rId18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5" name="Rectangle 7"/>
            <p:cNvSpPr/>
            <p:nvPr>
              <p:custDataLst>
                <p:tags r:id="rId19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36" name="Rectangle 8"/>
            <p:cNvSpPr/>
            <p:nvPr>
              <p:custDataLst>
                <p:tags r:id="rId20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4" Type="http://schemas.openxmlformats.org/officeDocument/2006/relationships/theme" Target="../theme/theme2.xml"/><Relationship Id="rId23" Type="http://schemas.openxmlformats.org/officeDocument/2006/relationships/tags" Target="../tags/tag169.xml"/><Relationship Id="rId22" Type="http://schemas.openxmlformats.org/officeDocument/2006/relationships/tags" Target="../tags/tag168.xml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image" Target="../media/image2.png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6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257175" y="214630"/>
            <a:ext cx="11677650" cy="6428740"/>
          </a:xfrm>
          <a:prstGeom prst="rect">
            <a:avLst/>
          </a:prstGeom>
          <a:solidFill>
            <a:srgbClr val="F0FC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46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5"/>
            </p:custDataLst>
          </p:nvPr>
        </p:nvSpPr>
        <p:spPr>
          <a:xfrm>
            <a:off x="257175" y="214630"/>
            <a:ext cx="11677650" cy="6428740"/>
          </a:xfrm>
          <a:prstGeom prst="rect">
            <a:avLst/>
          </a:prstGeom>
          <a:solidFill>
            <a:srgbClr val="F0FCFF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 descr="科创学院logo-横版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10295890" y="432435"/>
            <a:ext cx="1298575" cy="575310"/>
          </a:xfrm>
          <a:prstGeom prst="rect">
            <a:avLst/>
          </a:prstGeom>
        </p:spPr>
      </p:pic>
      <p:grpSp>
        <p:nvGrpSpPr>
          <p:cNvPr id="11" name="Group 5"/>
          <p:cNvGrpSpPr/>
          <p:nvPr userDrawn="1"/>
        </p:nvGrpSpPr>
        <p:grpSpPr>
          <a:xfrm>
            <a:off x="699249" y="1077483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2" name="Rectangle 6"/>
            <p:cNvSpPr/>
            <p:nvPr>
              <p:custDataLst>
                <p:tags r:id="rId18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4" name="Rectangle 7"/>
            <p:cNvSpPr/>
            <p:nvPr>
              <p:custDataLst>
                <p:tags r:id="rId19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122795"/>
                </a:solidFill>
              </a:endParaRPr>
            </a:p>
          </p:txBody>
        </p:sp>
        <p:sp>
          <p:nvSpPr>
            <p:cNvPr id="15" name="Rectangle 8"/>
            <p:cNvSpPr/>
            <p:nvPr>
              <p:custDataLst>
                <p:tags r:id="rId20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  <p:grpSp>
        <p:nvGrpSpPr>
          <p:cNvPr id="9" name="Group 5"/>
          <p:cNvGrpSpPr/>
          <p:nvPr userDrawn="1"/>
        </p:nvGrpSpPr>
        <p:grpSpPr>
          <a:xfrm>
            <a:off x="699249" y="5709808"/>
            <a:ext cx="209306" cy="236179"/>
            <a:chOff x="4551216" y="1039091"/>
            <a:chExt cx="1226129" cy="1046018"/>
          </a:xfrm>
          <a:solidFill>
            <a:schemeClr val="tx1"/>
          </a:solidFill>
        </p:grpSpPr>
        <p:sp>
          <p:nvSpPr>
            <p:cNvPr id="10" name="Rectangle 6"/>
            <p:cNvSpPr/>
            <p:nvPr>
              <p:custDataLst>
                <p:tags r:id="rId21"/>
              </p:custDataLst>
            </p:nvPr>
          </p:nvSpPr>
          <p:spPr>
            <a:xfrm>
              <a:off x="4551218" y="1039091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3" name="Rectangle 7"/>
            <p:cNvSpPr/>
            <p:nvPr>
              <p:custDataLst>
                <p:tags r:id="rId22"/>
              </p:custDataLst>
            </p:nvPr>
          </p:nvSpPr>
          <p:spPr>
            <a:xfrm>
              <a:off x="4551217" y="1468582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22795"/>
                </a:solidFill>
              </a:endParaRPr>
            </a:p>
          </p:txBody>
        </p:sp>
        <p:sp>
          <p:nvSpPr>
            <p:cNvPr id="16" name="Rectangle 8"/>
            <p:cNvSpPr/>
            <p:nvPr>
              <p:custDataLst>
                <p:tags r:id="rId23"/>
              </p:custDataLst>
            </p:nvPr>
          </p:nvSpPr>
          <p:spPr>
            <a:xfrm>
              <a:off x="4551216" y="1898073"/>
              <a:ext cx="1226127" cy="187036"/>
            </a:xfrm>
            <a:prstGeom prst="rect">
              <a:avLst/>
            </a:prstGeom>
            <a:solidFill>
              <a:srgbClr val="122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122795"/>
                  </a:solidFill>
                </a:ln>
                <a:solidFill>
                  <a:srgbClr val="122795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image" Target="../media/image2.png"/><Relationship Id="rId3" Type="http://schemas.openxmlformats.org/officeDocument/2006/relationships/tags" Target="../tags/tag171.xml"/><Relationship Id="rId2" Type="http://schemas.openxmlformats.org/officeDocument/2006/relationships/image" Target="../media/image1.png"/><Relationship Id="rId1" Type="http://schemas.openxmlformats.org/officeDocument/2006/relationships/tags" Target="../tags/tag170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6.png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7.png"/><Relationship Id="rId3" Type="http://schemas.openxmlformats.org/officeDocument/2006/relationships/tags" Target="../tags/tag204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8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9.png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0.png"/><Relationship Id="rId3" Type="http://schemas.openxmlformats.org/officeDocument/2006/relationships/tags" Target="../tags/tag213.xml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1.png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2.png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3.png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4.png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25.png"/><Relationship Id="rId3" Type="http://schemas.openxmlformats.org/officeDocument/2006/relationships/tags" Target="../tags/tag228.xml"/><Relationship Id="rId2" Type="http://schemas.openxmlformats.org/officeDocument/2006/relationships/tags" Target="../tags/tag227.xml"/><Relationship Id="rId1" Type="http://schemas.openxmlformats.org/officeDocument/2006/relationships/tags" Target="../tags/tag22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8.png"/><Relationship Id="rId3" Type="http://schemas.openxmlformats.org/officeDocument/2006/relationships/tags" Target="../tags/tag177.xml"/><Relationship Id="rId2" Type="http://schemas.openxmlformats.org/officeDocument/2006/relationships/tags" Target="../tags/tag176.xml"/><Relationship Id="rId1" Type="http://schemas.openxmlformats.org/officeDocument/2006/relationships/tags" Target="../tags/tag17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34.xml"/><Relationship Id="rId8" Type="http://schemas.openxmlformats.org/officeDocument/2006/relationships/tags" Target="../tags/tag233.xml"/><Relationship Id="rId7" Type="http://schemas.openxmlformats.org/officeDocument/2006/relationships/tags" Target="../tags/tag232.xml"/><Relationship Id="rId6" Type="http://schemas.openxmlformats.org/officeDocument/2006/relationships/image" Target="../media/image3.png"/><Relationship Id="rId5" Type="http://schemas.openxmlformats.org/officeDocument/2006/relationships/tags" Target="../tags/tag231.xml"/><Relationship Id="rId4" Type="http://schemas.openxmlformats.org/officeDocument/2006/relationships/image" Target="../media/image2.png"/><Relationship Id="rId3" Type="http://schemas.openxmlformats.org/officeDocument/2006/relationships/tags" Target="../tags/tag230.xml"/><Relationship Id="rId2" Type="http://schemas.openxmlformats.org/officeDocument/2006/relationships/image" Target="../media/image1.png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236.xml"/><Relationship Id="rId10" Type="http://schemas.openxmlformats.org/officeDocument/2006/relationships/tags" Target="../tags/tag235.xml"/><Relationship Id="rId1" Type="http://schemas.openxmlformats.org/officeDocument/2006/relationships/tags" Target="../tags/tag22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9.png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tags" Target="../tags/tag17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0.png"/><Relationship Id="rId3" Type="http://schemas.openxmlformats.org/officeDocument/2006/relationships/tags" Target="../tags/tag183.xml"/><Relationship Id="rId2" Type="http://schemas.openxmlformats.org/officeDocument/2006/relationships/tags" Target="../tags/tag182.xml"/><Relationship Id="rId1" Type="http://schemas.openxmlformats.org/officeDocument/2006/relationships/tags" Target="../tags/tag18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1.png"/><Relationship Id="rId3" Type="http://schemas.openxmlformats.org/officeDocument/2006/relationships/tags" Target="../tags/tag186.xml"/><Relationship Id="rId2" Type="http://schemas.openxmlformats.org/officeDocument/2006/relationships/tags" Target="../tags/tag185.xml"/><Relationship Id="rId1" Type="http://schemas.openxmlformats.org/officeDocument/2006/relationships/tags" Target="../tags/tag184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2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3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4.png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2.xml"/><Relationship Id="rId4" Type="http://schemas.openxmlformats.org/officeDocument/2006/relationships/image" Target="../media/image15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8" name="图片 7" descr="科创学院logo-横版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>
            <p:custDataLst>
              <p:tags r:id="rId5"/>
            </p:custDataLst>
          </p:nvPr>
        </p:nvSpPr>
        <p:spPr>
          <a:xfrm>
            <a:off x="861695" y="1740535"/>
            <a:ext cx="51104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深圳科创学院</a:t>
            </a:r>
            <a:endParaRPr lang="zh-CN" altLang="en-US" sz="40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高中生机器人冬令营</a:t>
            </a:r>
            <a:endParaRPr lang="zh-CN" altLang="en-US" sz="40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r>
              <a:rPr lang="en-US" altLang="zh-CN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Mixly</a:t>
            </a:r>
            <a:endParaRPr lang="en-US" altLang="zh-CN" sz="40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5" name="圆角矩形 4"/>
          <p:cNvSpPr/>
          <p:nvPr userDrawn="1">
            <p:custDataLst>
              <p:tags r:id="rId6"/>
            </p:custDataLst>
          </p:nvPr>
        </p:nvSpPr>
        <p:spPr>
          <a:xfrm>
            <a:off x="988695" y="3599180"/>
            <a:ext cx="2769870" cy="57467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 userDrawn="1">
            <p:custDataLst>
              <p:tags r:id="rId7"/>
            </p:custDataLst>
          </p:nvPr>
        </p:nvSpPr>
        <p:spPr>
          <a:xfrm>
            <a:off x="1210945" y="3631565"/>
            <a:ext cx="23253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olidFill>
                  <a:srgbClr val="D7F8E8"/>
                </a:solidFill>
                <a:latin typeface="微软雅黑" panose="020B0503020204020204" charset="-122"/>
                <a:ea typeface="微软雅黑" panose="020B0503020204020204" charset="-122"/>
              </a:rPr>
              <a:t>环境安装</a:t>
            </a:r>
            <a:r>
              <a:rPr lang="zh-CN" altLang="en-US" sz="2800">
                <a:solidFill>
                  <a:srgbClr val="D7F8E8"/>
                </a:solidFill>
                <a:latin typeface="微软雅黑" panose="020B0503020204020204" charset="-122"/>
                <a:ea typeface="微软雅黑" panose="020B0503020204020204" charset="-122"/>
              </a:rPr>
              <a:t>指南</a:t>
            </a:r>
            <a:endParaRPr lang="zh-CN" altLang="en-US" sz="2800">
              <a:solidFill>
                <a:srgbClr val="D7F8E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47775" y="46551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靖桥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097645" y="1631315"/>
            <a:ext cx="284226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向右翻页直到找到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Arduino ESP32C3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，点击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进入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05840" y="1446530"/>
            <a:ext cx="7977505" cy="51219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6889115" y="1631315"/>
            <a:ext cx="505079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下载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libFishChassis-Beta1.0.zip</a:t>
            </a:r>
            <a:endParaRPr lang="en-US" altLang="zh-CN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无需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解压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87830" y="1841500"/>
            <a:ext cx="5200650" cy="4324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点击右上角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设置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点击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管理库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77060" y="1518920"/>
            <a:ext cx="7258050" cy="486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点击本地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导入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12900" y="1446530"/>
            <a:ext cx="7258050" cy="4864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选择下载的压缩包并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确定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29080" y="1446530"/>
            <a:ext cx="7343140" cy="48952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导入成功后右侧会多出两个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选项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70330" y="1631315"/>
            <a:ext cx="7487285" cy="4806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例程在左下角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3340" y="1555750"/>
            <a:ext cx="7781290" cy="48634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用户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界面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70355" y="1631315"/>
            <a:ext cx="7066280" cy="4537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260600" cy="4286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查看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COM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列表，按住开发板上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BOOT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按键，再按下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RST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按键开发板进入下载模式，再次查看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COM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列表，选择新出现的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COM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端口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3340" y="1508125"/>
            <a:ext cx="7893685" cy="4561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260600" cy="4286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编辑完成程序后点击上传，完成程序上传，上传成功下按下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RST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重置启动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开发板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35430" y="1631315"/>
            <a:ext cx="7731760" cy="4468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下载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mixly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压缩包，并在硬盘根目录下解压（例如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D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盘）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15390" y="1515110"/>
            <a:ext cx="8115935" cy="4987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11冬令营改色_复制-03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rcRect t="47037" r="9318"/>
          <a:stretch>
            <a:fillRect/>
          </a:stretch>
        </p:blipFill>
        <p:spPr>
          <a:xfrm>
            <a:off x="5567045" y="770890"/>
            <a:ext cx="6367780" cy="6605270"/>
          </a:xfrm>
          <a:prstGeom prst="rect">
            <a:avLst/>
          </a:prstGeom>
        </p:spPr>
      </p:pic>
      <p:pic>
        <p:nvPicPr>
          <p:cNvPr id="10" name="图片 9" descr="科创学院logo-横版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50240" y="628650"/>
            <a:ext cx="1298575" cy="575310"/>
          </a:xfrm>
          <a:prstGeom prst="rect">
            <a:avLst/>
          </a:prstGeom>
        </p:spPr>
      </p:pic>
      <p:pic>
        <p:nvPicPr>
          <p:cNvPr id="11" name="图片 10" descr="1-02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3005" t="69346" r="90783" b="23349"/>
          <a:stretch>
            <a:fillRect/>
          </a:stretch>
        </p:blipFill>
        <p:spPr>
          <a:xfrm>
            <a:off x="650240" y="4281170"/>
            <a:ext cx="371475" cy="278130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>
            <p:custDataLst>
              <p:tags r:id="rId7"/>
            </p:custDataLst>
          </p:nvPr>
        </p:nvSpPr>
        <p:spPr>
          <a:xfrm>
            <a:off x="650240" y="2256790"/>
            <a:ext cx="51104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感谢观看，</a:t>
            </a:r>
            <a:r>
              <a:rPr lang="en-US" altLang="zh-CN" sz="40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FAQ</a:t>
            </a:r>
            <a:endParaRPr lang="en-US" altLang="zh-CN" sz="40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14" name="文本框 13"/>
          <p:cNvSpPr txBox="1"/>
          <p:nvPr userDrawn="1">
            <p:custDataLst>
              <p:tags r:id="rId8"/>
            </p:custDataLst>
          </p:nvPr>
        </p:nvSpPr>
        <p:spPr>
          <a:xfrm>
            <a:off x="1021715" y="4214495"/>
            <a:ext cx="30835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2024.1.29</a:t>
            </a: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—</a:t>
            </a:r>
            <a:r>
              <a:rPr lang="en-US" altLang="zh-CN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2.5</a:t>
            </a:r>
            <a:endParaRPr lang="en-US" altLang="zh-CN" sz="1600" b="1">
              <a:solidFill>
                <a:srgbClr val="202020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>
                <a:solidFill>
                  <a:srgbClr val="202020"/>
                </a:solidFill>
                <a:latin typeface="Microsoft YaHei Bold" panose="020B0503020204020204" charset="-122"/>
                <a:ea typeface="Microsoft YaHei Bold" panose="020B0503020204020204" charset="-122"/>
                <a:cs typeface="Microsoft YaHei Bold" panose="020B0503020204020204" charset="-122"/>
              </a:rPr>
              <a:t>深圳科创学院（南山总部）</a:t>
            </a:r>
            <a:endParaRPr lang="zh-CN" altLang="en-US" sz="1600" b="1">
              <a:solidFill>
                <a:srgbClr val="202020"/>
              </a:solidFill>
              <a:latin typeface="Microsoft YaHei Bold" panose="020B0503020204020204" charset="-122"/>
              <a:ea typeface="Microsoft YaHei Bold" panose="020B0503020204020204" charset="-122"/>
              <a:cs typeface="Microsoft YaHei Bold" panose="020B0503020204020204" charset="-122"/>
            </a:endParaRPr>
          </a:p>
        </p:txBody>
      </p:sp>
      <p:sp>
        <p:nvSpPr>
          <p:cNvPr id="15" name="圆角矩形 14"/>
          <p:cNvSpPr/>
          <p:nvPr userDrawn="1">
            <p:custDataLst>
              <p:tags r:id="rId9"/>
            </p:custDataLst>
          </p:nvPr>
        </p:nvSpPr>
        <p:spPr>
          <a:xfrm>
            <a:off x="703580" y="3069590"/>
            <a:ext cx="1763395" cy="370205"/>
          </a:xfrm>
          <a:prstGeom prst="roundRect">
            <a:avLst/>
          </a:prstGeom>
          <a:solidFill>
            <a:srgbClr val="122795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 userDrawn="1">
            <p:custDataLst>
              <p:tags r:id="rId10"/>
            </p:custDataLst>
          </p:nvPr>
        </p:nvSpPr>
        <p:spPr>
          <a:xfrm>
            <a:off x="756920" y="3082925"/>
            <a:ext cx="51104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>
                <a:solidFill>
                  <a:srgbClr val="D7F8E8"/>
                </a:solidFill>
                <a:latin typeface="微软雅黑" panose="020B0503020204020204" charset="-122"/>
                <a:ea typeface="微软雅黑" panose="020B0503020204020204" charset="-122"/>
              </a:rPr>
              <a:t>主题：捕鱼达人</a:t>
            </a:r>
            <a:endParaRPr lang="zh-CN" altLang="en-US" sz="1600">
              <a:solidFill>
                <a:srgbClr val="D7F8E8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7" name="图片 16" descr="1-02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6"/>
          <a:srcRect l="3005" t="77802" r="90783" b="10824"/>
          <a:stretch>
            <a:fillRect/>
          </a:stretch>
        </p:blipFill>
        <p:spPr>
          <a:xfrm>
            <a:off x="650240" y="4611370"/>
            <a:ext cx="371475" cy="43307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将子目录里重名的文件夹剪切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粘贴到上一级，如果没有这个情况看可以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跳过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3340" y="1631315"/>
            <a:ext cx="7700010" cy="4731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将子目录里重名的文件夹剪切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  <a:sym typeface="+mn-ea"/>
              </a:rPr>
              <a:t>粘贴到上一级，如果没有这个情况看可以跳过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1500" y="1709420"/>
            <a:ext cx="7148195" cy="4392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重命名解压的文件夹改为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mixly</a:t>
            </a:r>
            <a:endParaRPr lang="en-US" altLang="zh-CN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97355" y="1655445"/>
            <a:ext cx="7458075" cy="4582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点击一键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更新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00225" y="1760855"/>
            <a:ext cx="7064375" cy="4340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78257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依次输入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n y 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n</a:t>
            </a:r>
            <a:endParaRPr lang="en-US" altLang="zh-CN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耐心等待升级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完成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77595" y="1631315"/>
            <a:ext cx="8199120" cy="4520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安装完成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状态，按任意键退出安装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程序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323340" y="1710690"/>
            <a:ext cx="7987665" cy="44043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/>
          <p:nvPr userDrawn="1">
            <p:custDataLst>
              <p:tags r:id="rId1"/>
            </p:custDataLst>
          </p:nvPr>
        </p:nvSpPr>
        <p:spPr>
          <a:xfrm>
            <a:off x="1323340" y="986155"/>
            <a:ext cx="51104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开发环境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使用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sp>
        <p:nvSpPr>
          <p:cNvPr id="4" name="文本框 3"/>
          <p:cNvSpPr txBox="1"/>
          <p:nvPr userDrawn="1">
            <p:custDataLst>
              <p:tags r:id="rId2"/>
            </p:custDataLst>
          </p:nvPr>
        </p:nvSpPr>
        <p:spPr>
          <a:xfrm>
            <a:off x="9331325" y="1631315"/>
            <a:ext cx="2608580" cy="20104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l"/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运行</a:t>
            </a:r>
            <a:r>
              <a:rPr lang="en-US" altLang="zh-CN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Mixly.exe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即可打开开发</a:t>
            </a:r>
            <a:r>
              <a:rPr lang="zh-CN" altLang="en-US" sz="2400" b="1">
                <a:solidFill>
                  <a:srgbClr val="122795"/>
                </a:solidFill>
                <a:latin typeface="Microsoft YaHei Bold" panose="020B0503020204020204" charset="-122"/>
                <a:ea typeface="Microsoft YaHei Bold" panose="020B0503020204020204" charset="-122"/>
              </a:rPr>
              <a:t>环境</a:t>
            </a:r>
            <a:endParaRPr lang="zh-CN" altLang="en-US" sz="2400" b="1">
              <a:solidFill>
                <a:srgbClr val="122795"/>
              </a:solidFill>
              <a:latin typeface="Microsoft YaHei Bold" panose="020B0503020204020204" charset="-122"/>
              <a:ea typeface="Microsoft YaHei Bold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796415" y="1859280"/>
            <a:ext cx="7238365" cy="4447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commondata" val="eyJoZGlkIjoiMzEwNTM5NzYwMDRjMzkwZTVkZjY2ODkwMGIxNGU0OTUifQ==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WPS 演示</Application>
  <PresentationFormat>宽屏</PresentationFormat>
  <Paragraphs>90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44" baseType="lpstr">
      <vt:lpstr>Arial</vt:lpstr>
      <vt:lpstr>宋体</vt:lpstr>
      <vt:lpstr>Wingdings</vt:lpstr>
      <vt:lpstr>Microsoft YaHei Bold</vt:lpstr>
      <vt:lpstr>微软雅黑</vt:lpstr>
      <vt:lpstr>思源黑体 CN Heavy</vt:lpstr>
      <vt:lpstr>黑体</vt:lpstr>
      <vt:lpstr>思源黑体 CN Light</vt:lpstr>
      <vt:lpstr>仓耳今楷05-6763 W05</vt:lpstr>
      <vt:lpstr>Poppins Medium</vt:lpstr>
      <vt:lpstr>Mukta SemiBold</vt:lpstr>
      <vt:lpstr>Mukta ExtraBold</vt:lpstr>
      <vt:lpstr>朗太書体</vt:lpstr>
      <vt:lpstr>Mukta</vt:lpstr>
      <vt:lpstr>SWAstro</vt:lpstr>
      <vt:lpstr>Yu Gothic UI Semilight</vt:lpstr>
      <vt:lpstr>Helvetica Light</vt:lpstr>
      <vt:lpstr>Arial</vt:lpstr>
      <vt:lpstr>Roboto</vt:lpstr>
      <vt:lpstr>Times New Roman</vt:lpstr>
      <vt:lpstr>Calibri</vt:lpstr>
      <vt:lpstr>Arial Unicode MS</vt:lpstr>
      <vt:lpstr>WPS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⚓️靖远</cp:lastModifiedBy>
  <cp:revision>116</cp:revision>
  <dcterms:created xsi:type="dcterms:W3CDTF">2024-01-22T05:51:00Z</dcterms:created>
  <dcterms:modified xsi:type="dcterms:W3CDTF">2024-01-28T14:24:23Z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9E5E78C531D0EAEE7802AE651F6DFE05_43</vt:lpwstr>
  </property>
</Properties>
</file>